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2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4"/>
  </p:sldMasterIdLst>
  <p:notesMasterIdLst>
    <p:notesMasterId r:id="rId20"/>
  </p:notesMasterIdLst>
  <p:sldIdLst>
    <p:sldId id="256" r:id="rId5"/>
    <p:sldId id="257" r:id="rId6"/>
    <p:sldId id="258" r:id="rId7"/>
    <p:sldId id="259" r:id="rId8"/>
    <p:sldId id="260" r:id="rId9"/>
    <p:sldId id="261" r:id="rId10"/>
    <p:sldId id="283" r:id="rId11"/>
    <p:sldId id="285" r:id="rId12"/>
    <p:sldId id="286" r:id="rId13"/>
    <p:sldId id="262" r:id="rId14"/>
    <p:sldId id="269" r:id="rId15"/>
    <p:sldId id="265" r:id="rId16"/>
    <p:sldId id="282" r:id="rId17"/>
    <p:sldId id="280" r:id="rId18"/>
    <p:sldId id="281" r:id="rId19"/>
  </p:sldIdLst>
  <p:sldSz cx="13004800" cy="97536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 Light"/>
        <a:ea typeface="Helvetica Neue Light"/>
        <a:cs typeface="Helvetica Neue Light"/>
        <a:sym typeface="Helvetica Neue Light"/>
      </a:defRPr>
    </a:lvl1pPr>
    <a:lvl2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 Light"/>
        <a:ea typeface="Helvetica Neue Light"/>
        <a:cs typeface="Helvetica Neue Light"/>
        <a:sym typeface="Helvetica Neue Light"/>
      </a:defRPr>
    </a:lvl2pPr>
    <a:lvl3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 Light"/>
        <a:ea typeface="Helvetica Neue Light"/>
        <a:cs typeface="Helvetica Neue Light"/>
        <a:sym typeface="Helvetica Neue Light"/>
      </a:defRPr>
    </a:lvl3pPr>
    <a:lvl4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 Light"/>
        <a:ea typeface="Helvetica Neue Light"/>
        <a:cs typeface="Helvetica Neue Light"/>
        <a:sym typeface="Helvetica Neue Light"/>
      </a:defRPr>
    </a:lvl4pPr>
    <a:lvl5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 Light"/>
        <a:ea typeface="Helvetica Neue Light"/>
        <a:cs typeface="Helvetica Neue Light"/>
        <a:sym typeface="Helvetica Neue Light"/>
      </a:defRPr>
    </a:lvl5pPr>
    <a:lvl6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 Light"/>
        <a:ea typeface="Helvetica Neue Light"/>
        <a:cs typeface="Helvetica Neue Light"/>
        <a:sym typeface="Helvetica Neue Light"/>
      </a:defRPr>
    </a:lvl6pPr>
    <a:lvl7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 Light"/>
        <a:ea typeface="Helvetica Neue Light"/>
        <a:cs typeface="Helvetica Neue Light"/>
        <a:sym typeface="Helvetica Neue Light"/>
      </a:defRPr>
    </a:lvl7pPr>
    <a:lvl8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 Light"/>
        <a:ea typeface="Helvetica Neue Light"/>
        <a:cs typeface="Helvetica Neue Light"/>
        <a:sym typeface="Helvetica Neue Light"/>
      </a:defRPr>
    </a:lvl8pPr>
    <a:lvl9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 Light"/>
        <a:ea typeface="Helvetica Neue Light"/>
        <a:cs typeface="Helvetica Neue Light"/>
        <a:sym typeface="Helvetica Neue Light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00"/>
    <a:srgbClr val="FF3300"/>
    <a:srgbClr val="00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B90F279-C39D-4331-B2D8-B874A7381D1C}" v="223" dt="2022-01-25T21:57:11.056"/>
    <p1510:client id="{1B37642B-A967-5ABE-22EB-30D28AE1F1B4}" v="28" dt="2022-01-26T08:07:30.190"/>
    <p1510:client id="{20D292FD-4516-4C87-922D-02D767C0B43B}" v="739" dt="2022-01-26T12:58:24.470"/>
  </p1510:revLst>
</p1510:revInfo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>
          <a:latin typeface="Helvetica Neue Light"/>
          <a:ea typeface="Helvetica Neue Light"/>
          <a:cs typeface="Helvetica Neue Light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0D7D9"/>
          </a:solidFill>
        </a:fill>
      </a:tcStyle>
    </a:wholeTbl>
    <a:band2H>
      <a:tcTxStyle/>
      <a:tcStyle>
        <a:tcBdr/>
        <a:fill>
          <a:solidFill>
            <a:srgbClr val="E9ECED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Helvetica Neue Light"/>
          <a:ea typeface="Helvetica Neue Light"/>
          <a:cs typeface="Helvetica Neue Light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E4DED8"/>
          </a:solidFill>
        </a:fill>
      </a:tcStyle>
    </a:wholeTbl>
    <a:band2H>
      <a:tcTxStyle/>
      <a:tcStyle>
        <a:tcBdr/>
        <a:fill>
          <a:solidFill>
            <a:srgbClr val="F2EFED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Helvetica Neue Light"/>
          <a:ea typeface="Helvetica Neue Light"/>
          <a:cs typeface="Helvetica Neue Light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1D2D6"/>
          </a:solidFill>
        </a:fill>
      </a:tcStyle>
    </a:wholeTbl>
    <a:band2H>
      <a:tcTxStyle/>
      <a:tcStyle>
        <a:tcBdr/>
        <a:fill>
          <a:solidFill>
            <a:srgbClr val="EAEAEC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Helvetica Neue Light"/>
          <a:ea typeface="Helvetica Neue Light"/>
          <a:cs typeface="Helvetica Neue Light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Helvetica Neue Light"/>
          <a:ea typeface="Helvetica Neue Light"/>
          <a:cs typeface="Helvetica Neue Light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Helvetica Neue Light"/>
          <a:ea typeface="Helvetica Neue Light"/>
          <a:cs typeface="Helvetica Neue Light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/>
    </p:cSldViewPr>
  </p:slide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microsoft.com/office/2015/10/relationships/revisionInfo" Target="revisionInfo.xml"/><Relationship Id="rId3" Type="http://schemas.openxmlformats.org/officeDocument/2006/relationships/customXml" Target="../customXml/item3.xml"/><Relationship Id="rId21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Grace Burns" userId="S::9087805@ea.edin.sch.uk::ba240300-ad7e-4a18-a03b-8172e55f28bd" providerId="AD" clId="Web-{1B37642B-A967-5ABE-22EB-30D28AE1F1B4}"/>
    <pc:docChg chg="addSld modSld">
      <pc:chgData name="Grace Burns" userId="S::9087805@ea.edin.sch.uk::ba240300-ad7e-4a18-a03b-8172e55f28bd" providerId="AD" clId="Web-{1B37642B-A967-5ABE-22EB-30D28AE1F1B4}" dt="2022-01-26T08:07:29.893" v="26" actId="20577"/>
      <pc:docMkLst>
        <pc:docMk/>
      </pc:docMkLst>
      <pc:sldChg chg="delSp modSp new mod modClrScheme chgLayout">
        <pc:chgData name="Grace Burns" userId="S::9087805@ea.edin.sch.uk::ba240300-ad7e-4a18-a03b-8172e55f28bd" providerId="AD" clId="Web-{1B37642B-A967-5ABE-22EB-30D28AE1F1B4}" dt="2022-01-26T08:07:29.893" v="26" actId="20577"/>
        <pc:sldMkLst>
          <pc:docMk/>
          <pc:sldMk cId="288908291" sldId="283"/>
        </pc:sldMkLst>
        <pc:spChg chg="del">
          <ac:chgData name="Grace Burns" userId="S::9087805@ea.edin.sch.uk::ba240300-ad7e-4a18-a03b-8172e55f28bd" providerId="AD" clId="Web-{1B37642B-A967-5ABE-22EB-30D28AE1F1B4}" dt="2022-01-26T08:06:57.970" v="1"/>
          <ac:spMkLst>
            <pc:docMk/>
            <pc:sldMk cId="288908291" sldId="283"/>
            <ac:spMk id="2" creationId="{81DF81A2-C577-4B86-8729-1C43A56FF1A5}"/>
          </ac:spMkLst>
        </pc:spChg>
        <pc:spChg chg="mod ord">
          <ac:chgData name="Grace Burns" userId="S::9087805@ea.edin.sch.uk::ba240300-ad7e-4a18-a03b-8172e55f28bd" providerId="AD" clId="Web-{1B37642B-A967-5ABE-22EB-30D28AE1F1B4}" dt="2022-01-26T08:07:29.893" v="26" actId="20577"/>
          <ac:spMkLst>
            <pc:docMk/>
            <pc:sldMk cId="288908291" sldId="283"/>
            <ac:spMk id="3" creationId="{F47AD56E-7713-49BE-BB03-581A303470F7}"/>
          </ac:spMkLst>
        </pc:spChg>
        <pc:spChg chg="mod ord">
          <ac:chgData name="Grace Burns" userId="S::9087805@ea.edin.sch.uk::ba240300-ad7e-4a18-a03b-8172e55f28bd" providerId="AD" clId="Web-{1B37642B-A967-5ABE-22EB-30D28AE1F1B4}" dt="2022-01-26T08:06:57.970" v="1"/>
          <ac:spMkLst>
            <pc:docMk/>
            <pc:sldMk cId="288908291" sldId="283"/>
            <ac:spMk id="4" creationId="{01BB459E-AB08-4D86-B304-029528A8C474}"/>
          </ac:spMkLst>
        </pc:spChg>
      </pc:sldChg>
    </pc:docChg>
  </pc:docChgLst>
  <pc:docChgLst>
    <pc:chgData name="Grace Burns" userId="S::9087805@ea.edin.sch.uk::ba240300-ad7e-4a18-a03b-8172e55f28bd" providerId="AD" clId="Web-{8BE1D371-E69B-ADED-7B9B-B4BD7119AFDF}"/>
    <pc:docChg chg="modSld">
      <pc:chgData name="Grace Burns" userId="S::9087805@ea.edin.sch.uk::ba240300-ad7e-4a18-a03b-8172e55f28bd" providerId="AD" clId="Web-{8BE1D371-E69B-ADED-7B9B-B4BD7119AFDF}" dt="2022-01-27T07:17:53.900" v="1"/>
      <pc:docMkLst>
        <pc:docMk/>
      </pc:docMkLst>
      <pc:sldChg chg="modNotes">
        <pc:chgData name="Grace Burns" userId="S::9087805@ea.edin.sch.uk::ba240300-ad7e-4a18-a03b-8172e55f28bd" providerId="AD" clId="Web-{8BE1D371-E69B-ADED-7B9B-B4BD7119AFDF}" dt="2022-01-27T07:17:53.900" v="1"/>
        <pc:sldMkLst>
          <pc:docMk/>
          <pc:sldMk cId="0" sldId="261"/>
        </pc:sldMkLst>
      </pc:sldChg>
    </pc:docChg>
  </pc:docChgLst>
  <pc:docChgLst>
    <pc:chgData name="Grace Burns" userId="ba240300-ad7e-4a18-a03b-8172e55f28bd" providerId="ADAL" clId="{20D292FD-4516-4C87-922D-02D767C0B43B}"/>
    <pc:docChg chg="undo custSel addSld delSld modSld">
      <pc:chgData name="Grace Burns" userId="ba240300-ad7e-4a18-a03b-8172e55f28bd" providerId="ADAL" clId="{20D292FD-4516-4C87-922D-02D767C0B43B}" dt="2022-01-26T12:58:24.470" v="738" actId="207"/>
      <pc:docMkLst>
        <pc:docMk/>
      </pc:docMkLst>
      <pc:sldChg chg="addSp delSp modSp">
        <pc:chgData name="Grace Burns" userId="ba240300-ad7e-4a18-a03b-8172e55f28bd" providerId="ADAL" clId="{20D292FD-4516-4C87-922D-02D767C0B43B}" dt="2022-01-26T08:16:55.247" v="253" actId="1076"/>
        <pc:sldMkLst>
          <pc:docMk/>
          <pc:sldMk cId="288908291" sldId="283"/>
        </pc:sldMkLst>
        <pc:spChg chg="add mod">
          <ac:chgData name="Grace Burns" userId="ba240300-ad7e-4a18-a03b-8172e55f28bd" providerId="ADAL" clId="{20D292FD-4516-4C87-922D-02D767C0B43B}" dt="2022-01-26T08:16:55.247" v="253" actId="1076"/>
          <ac:spMkLst>
            <pc:docMk/>
            <pc:sldMk cId="288908291" sldId="283"/>
            <ac:spMk id="2" creationId="{0436237C-ABC3-49F8-9036-30402658643A}"/>
          </ac:spMkLst>
        </pc:spChg>
        <pc:spChg chg="del">
          <ac:chgData name="Grace Burns" userId="ba240300-ad7e-4a18-a03b-8172e55f28bd" providerId="ADAL" clId="{20D292FD-4516-4C87-922D-02D767C0B43B}" dt="2022-01-26T08:14:30.211" v="187"/>
          <ac:spMkLst>
            <pc:docMk/>
            <pc:sldMk cId="288908291" sldId="283"/>
            <ac:spMk id="4" creationId="{01BB459E-AB08-4D86-B304-029528A8C474}"/>
          </ac:spMkLst>
        </pc:spChg>
        <pc:spChg chg="add mod">
          <ac:chgData name="Grace Burns" userId="ba240300-ad7e-4a18-a03b-8172e55f28bd" providerId="ADAL" clId="{20D292FD-4516-4C87-922D-02D767C0B43B}" dt="2022-01-26T08:15:48.838" v="225" actId="1076"/>
          <ac:spMkLst>
            <pc:docMk/>
            <pc:sldMk cId="288908291" sldId="283"/>
            <ac:spMk id="6" creationId="{60684E11-7D35-4BB1-AC74-FD6F9A3B1DBA}"/>
          </ac:spMkLst>
        </pc:spChg>
        <pc:spChg chg="add mod">
          <ac:chgData name="Grace Burns" userId="ba240300-ad7e-4a18-a03b-8172e55f28bd" providerId="ADAL" clId="{20D292FD-4516-4C87-922D-02D767C0B43B}" dt="2022-01-26T08:16:11.991" v="228" actId="14100"/>
          <ac:spMkLst>
            <pc:docMk/>
            <pc:sldMk cId="288908291" sldId="283"/>
            <ac:spMk id="7" creationId="{E22D818E-EC7D-4BF7-BB7E-BC3E8195B5FD}"/>
          </ac:spMkLst>
        </pc:spChg>
        <pc:graphicFrameChg chg="add mod">
          <ac:chgData name="Grace Burns" userId="ba240300-ad7e-4a18-a03b-8172e55f28bd" providerId="ADAL" clId="{20D292FD-4516-4C87-922D-02D767C0B43B}" dt="2022-01-26T08:16:44.021" v="252" actId="20577"/>
          <ac:graphicFrameMkLst>
            <pc:docMk/>
            <pc:sldMk cId="288908291" sldId="283"/>
            <ac:graphicFrameMk id="5" creationId="{06771F45-E899-401B-84A4-595824945689}"/>
          </ac:graphicFrameMkLst>
        </pc:graphicFrameChg>
      </pc:sldChg>
      <pc:sldChg chg="addSp modSp add del modAnim">
        <pc:chgData name="Grace Burns" userId="ba240300-ad7e-4a18-a03b-8172e55f28bd" providerId="ADAL" clId="{20D292FD-4516-4C87-922D-02D767C0B43B}" dt="2022-01-26T12:56:38.169" v="701" actId="2696"/>
        <pc:sldMkLst>
          <pc:docMk/>
          <pc:sldMk cId="1582762911" sldId="284"/>
        </pc:sldMkLst>
        <pc:spChg chg="mod">
          <ac:chgData name="Grace Burns" userId="ba240300-ad7e-4a18-a03b-8172e55f28bd" providerId="ADAL" clId="{20D292FD-4516-4C87-922D-02D767C0B43B}" dt="2022-01-26T08:17:02.540" v="265" actId="20577"/>
          <ac:spMkLst>
            <pc:docMk/>
            <pc:sldMk cId="1582762911" sldId="284"/>
            <ac:spMk id="2" creationId="{99AFD0D4-B84B-43D6-88FD-CD5FB4F2D4FE}"/>
          </ac:spMkLst>
        </pc:spChg>
        <pc:spChg chg="add mod">
          <ac:chgData name="Grace Burns" userId="ba240300-ad7e-4a18-a03b-8172e55f28bd" providerId="ADAL" clId="{20D292FD-4516-4C87-922D-02D767C0B43B}" dt="2022-01-26T09:33:10.055" v="658" actId="1076"/>
          <ac:spMkLst>
            <pc:docMk/>
            <pc:sldMk cId="1582762911" sldId="284"/>
            <ac:spMk id="5" creationId="{3524C0EE-9DED-4D64-96BC-30FD63AADA78}"/>
          </ac:spMkLst>
        </pc:spChg>
        <pc:spChg chg="add mod">
          <ac:chgData name="Grace Burns" userId="ba240300-ad7e-4a18-a03b-8172e55f28bd" providerId="ADAL" clId="{20D292FD-4516-4C87-922D-02D767C0B43B}" dt="2022-01-26T09:33:19.901" v="662" actId="20577"/>
          <ac:spMkLst>
            <pc:docMk/>
            <pc:sldMk cId="1582762911" sldId="284"/>
            <ac:spMk id="6" creationId="{8E43271B-3566-4D4A-A82D-394228609AF0}"/>
          </ac:spMkLst>
        </pc:spChg>
        <pc:graphicFrameChg chg="add mod modGraphic">
          <ac:chgData name="Grace Burns" userId="ba240300-ad7e-4a18-a03b-8172e55f28bd" providerId="ADAL" clId="{20D292FD-4516-4C87-922D-02D767C0B43B}" dt="2022-01-26T09:22:50.795" v="482" actId="1076"/>
          <ac:graphicFrameMkLst>
            <pc:docMk/>
            <pc:sldMk cId="1582762911" sldId="284"/>
            <ac:graphicFrameMk id="3" creationId="{4DC0E9A1-5FF7-4BD7-BE0E-79C223B2BE38}"/>
          </ac:graphicFrameMkLst>
        </pc:graphicFrameChg>
        <pc:graphicFrameChg chg="add mod modGraphic">
          <ac:chgData name="Grace Burns" userId="ba240300-ad7e-4a18-a03b-8172e55f28bd" providerId="ADAL" clId="{20D292FD-4516-4C87-922D-02D767C0B43B}" dt="2022-01-26T09:24:49.139" v="547" actId="20577"/>
          <ac:graphicFrameMkLst>
            <pc:docMk/>
            <pc:sldMk cId="1582762911" sldId="284"/>
            <ac:graphicFrameMk id="4" creationId="{2DDBEE2C-3579-4362-A39E-2E3CA3A98A1E}"/>
          </ac:graphicFrameMkLst>
        </pc:graphicFrameChg>
      </pc:sldChg>
      <pc:sldChg chg="addSp delSp modSp add modAnim">
        <pc:chgData name="Grace Burns" userId="ba240300-ad7e-4a18-a03b-8172e55f28bd" providerId="ADAL" clId="{20D292FD-4516-4C87-922D-02D767C0B43B}" dt="2022-01-26T12:58:24.470" v="738" actId="207"/>
        <pc:sldMkLst>
          <pc:docMk/>
          <pc:sldMk cId="2741443891" sldId="285"/>
        </pc:sldMkLst>
        <pc:spChg chg="mod">
          <ac:chgData name="Grace Burns" userId="ba240300-ad7e-4a18-a03b-8172e55f28bd" providerId="ADAL" clId="{20D292FD-4516-4C87-922D-02D767C0B43B}" dt="2022-01-26T12:55:53.505" v="683" actId="20577"/>
          <ac:spMkLst>
            <pc:docMk/>
            <pc:sldMk cId="2741443891" sldId="285"/>
            <ac:spMk id="2" creationId="{73E7FFE1-B185-49BE-B9BA-95A9B49E21F4}"/>
          </ac:spMkLst>
        </pc:spChg>
        <pc:spChg chg="add mod">
          <ac:chgData name="Grace Burns" userId="ba240300-ad7e-4a18-a03b-8172e55f28bd" providerId="ADAL" clId="{20D292FD-4516-4C87-922D-02D767C0B43B}" dt="2022-01-26T09:26:50.891" v="585" actId="1076"/>
          <ac:spMkLst>
            <pc:docMk/>
            <pc:sldMk cId="2741443891" sldId="285"/>
            <ac:spMk id="4" creationId="{5A3511E5-0FDA-4C79-AD34-C496EB755BE1}"/>
          </ac:spMkLst>
        </pc:spChg>
        <pc:spChg chg="add">
          <ac:chgData name="Grace Burns" userId="ba240300-ad7e-4a18-a03b-8172e55f28bd" providerId="ADAL" clId="{20D292FD-4516-4C87-922D-02D767C0B43B}" dt="2022-01-26T09:33:26.764" v="663"/>
          <ac:spMkLst>
            <pc:docMk/>
            <pc:sldMk cId="2741443891" sldId="285"/>
            <ac:spMk id="6" creationId="{86D3743B-B25C-4CCC-85EB-113D86136AA5}"/>
          </ac:spMkLst>
        </pc:spChg>
        <pc:spChg chg="add del mod">
          <ac:chgData name="Grace Burns" userId="ba240300-ad7e-4a18-a03b-8172e55f28bd" providerId="ADAL" clId="{20D292FD-4516-4C87-922D-02D767C0B43B}" dt="2022-01-26T12:53:21.567" v="666" actId="478"/>
          <ac:spMkLst>
            <pc:docMk/>
            <pc:sldMk cId="2741443891" sldId="285"/>
            <ac:spMk id="7" creationId="{ED362D5D-2953-4A31-BCAB-3B647ACB8592}"/>
          </ac:spMkLst>
        </pc:spChg>
        <pc:graphicFrameChg chg="add mod modGraphic">
          <ac:chgData name="Grace Burns" userId="ba240300-ad7e-4a18-a03b-8172e55f28bd" providerId="ADAL" clId="{20D292FD-4516-4C87-922D-02D767C0B43B}" dt="2022-01-26T12:56:11.943" v="685" actId="255"/>
          <ac:graphicFrameMkLst>
            <pc:docMk/>
            <pc:sldMk cId="2741443891" sldId="285"/>
            <ac:graphicFrameMk id="3" creationId="{8EACCC59-5B4E-468E-8C4A-29477903F448}"/>
          </ac:graphicFrameMkLst>
        </pc:graphicFrameChg>
        <pc:graphicFrameChg chg="add mod modGraphic">
          <ac:chgData name="Grace Burns" userId="ba240300-ad7e-4a18-a03b-8172e55f28bd" providerId="ADAL" clId="{20D292FD-4516-4C87-922D-02D767C0B43B}" dt="2022-01-26T12:58:24.470" v="738" actId="207"/>
          <ac:graphicFrameMkLst>
            <pc:docMk/>
            <pc:sldMk cId="2741443891" sldId="285"/>
            <ac:graphicFrameMk id="5" creationId="{7255387F-FAF5-44E8-B172-7E5D292CE23E}"/>
          </ac:graphicFrameMkLst>
        </pc:graphicFrameChg>
      </pc:sldChg>
      <pc:sldChg chg="addSp modSp add modAnim">
        <pc:chgData name="Grace Burns" userId="ba240300-ad7e-4a18-a03b-8172e55f28bd" providerId="ADAL" clId="{20D292FD-4516-4C87-922D-02D767C0B43B}" dt="2022-01-26T12:57:39.654" v="717"/>
        <pc:sldMkLst>
          <pc:docMk/>
          <pc:sldMk cId="1656620023" sldId="286"/>
        </pc:sldMkLst>
        <pc:spChg chg="mod">
          <ac:chgData name="Grace Burns" userId="ba240300-ad7e-4a18-a03b-8172e55f28bd" providerId="ADAL" clId="{20D292FD-4516-4C87-922D-02D767C0B43B}" dt="2022-01-26T12:56:24.856" v="698" actId="20577"/>
          <ac:spMkLst>
            <pc:docMk/>
            <pc:sldMk cId="1656620023" sldId="286"/>
            <ac:spMk id="2" creationId="{73E7FFE1-B185-49BE-B9BA-95A9B49E21F4}"/>
          </ac:spMkLst>
        </pc:spChg>
        <pc:spChg chg="add mod">
          <ac:chgData name="Grace Burns" userId="ba240300-ad7e-4a18-a03b-8172e55f28bd" providerId="ADAL" clId="{20D292FD-4516-4C87-922D-02D767C0B43B}" dt="2022-01-26T12:53:46.455" v="669" actId="20577"/>
          <ac:spMkLst>
            <pc:docMk/>
            <pc:sldMk cId="1656620023" sldId="286"/>
            <ac:spMk id="6" creationId="{4F49B10F-F96A-4581-A952-8675AA7E429E}"/>
          </ac:spMkLst>
        </pc:spChg>
        <pc:graphicFrameChg chg="mod modGraphic">
          <ac:chgData name="Grace Burns" userId="ba240300-ad7e-4a18-a03b-8172e55f28bd" providerId="ADAL" clId="{20D292FD-4516-4C87-922D-02D767C0B43B}" dt="2022-01-26T12:56:28.999" v="699" actId="255"/>
          <ac:graphicFrameMkLst>
            <pc:docMk/>
            <pc:sldMk cId="1656620023" sldId="286"/>
            <ac:graphicFrameMk id="3" creationId="{8EACCC59-5B4E-468E-8C4A-29477903F448}"/>
          </ac:graphicFrameMkLst>
        </pc:graphicFrameChg>
        <pc:graphicFrameChg chg="mod modGraphic">
          <ac:chgData name="Grace Burns" userId="ba240300-ad7e-4a18-a03b-8172e55f28bd" providerId="ADAL" clId="{20D292FD-4516-4C87-922D-02D767C0B43B}" dt="2022-01-26T12:57:39.654" v="717"/>
          <ac:graphicFrameMkLst>
            <pc:docMk/>
            <pc:sldMk cId="1656620023" sldId="286"/>
            <ac:graphicFrameMk id="5" creationId="{7255387F-FAF5-44E8-B172-7E5D292CE23E}"/>
          </ac:graphicFrameMkLst>
        </pc:graphicFrameChg>
      </pc:sldChg>
    </pc:docChg>
  </pc:docChgLst>
  <pc:docChgLst>
    <pc:chgData name="Grace Burns" userId="ba240300-ad7e-4a18-a03b-8172e55f28bd" providerId="ADAL" clId="{0B90F279-C39D-4331-B2D8-B874A7381D1C}"/>
    <pc:docChg chg="undo custSel addSld delSld modSld sldOrd">
      <pc:chgData name="Grace Burns" userId="ba240300-ad7e-4a18-a03b-8172e55f28bd" providerId="ADAL" clId="{0B90F279-C39D-4331-B2D8-B874A7381D1C}" dt="2022-01-25T22:21:16.056" v="665" actId="47"/>
      <pc:docMkLst>
        <pc:docMk/>
      </pc:docMkLst>
      <pc:sldChg chg="modSp mod ord">
        <pc:chgData name="Grace Burns" userId="ba240300-ad7e-4a18-a03b-8172e55f28bd" providerId="ADAL" clId="{0B90F279-C39D-4331-B2D8-B874A7381D1C}" dt="2022-01-25T21:40:17.990" v="631" actId="20577"/>
        <pc:sldMkLst>
          <pc:docMk/>
          <pc:sldMk cId="0" sldId="261"/>
        </pc:sldMkLst>
        <pc:spChg chg="mod">
          <ac:chgData name="Grace Burns" userId="ba240300-ad7e-4a18-a03b-8172e55f28bd" providerId="ADAL" clId="{0B90F279-C39D-4331-B2D8-B874A7381D1C}" dt="2022-01-25T21:40:00.499" v="608" actId="20577"/>
          <ac:spMkLst>
            <pc:docMk/>
            <pc:sldMk cId="0" sldId="261"/>
            <ac:spMk id="193" creationId="{00000000-0000-0000-0000-000000000000}"/>
          </ac:spMkLst>
        </pc:spChg>
        <pc:graphicFrameChg chg="mod">
          <ac:chgData name="Grace Burns" userId="ba240300-ad7e-4a18-a03b-8172e55f28bd" providerId="ADAL" clId="{0B90F279-C39D-4331-B2D8-B874A7381D1C}" dt="2022-01-25T21:40:17.990" v="631" actId="20577"/>
          <ac:graphicFrameMkLst>
            <pc:docMk/>
            <pc:sldMk cId="0" sldId="261"/>
            <ac:graphicFrameMk id="2" creationId="{5E4DE575-BD19-4F47-A718-03A903F59DFA}"/>
          </ac:graphicFrameMkLst>
        </pc:graphicFrameChg>
      </pc:sldChg>
      <pc:sldChg chg="modSp mod ord">
        <pc:chgData name="Grace Burns" userId="ba240300-ad7e-4a18-a03b-8172e55f28bd" providerId="ADAL" clId="{0B90F279-C39D-4331-B2D8-B874A7381D1C}" dt="2022-01-25T21:06:18.796" v="552"/>
        <pc:sldMkLst>
          <pc:docMk/>
          <pc:sldMk cId="0" sldId="262"/>
        </pc:sldMkLst>
        <pc:spChg chg="mod">
          <ac:chgData name="Grace Burns" userId="ba240300-ad7e-4a18-a03b-8172e55f28bd" providerId="ADAL" clId="{0B90F279-C39D-4331-B2D8-B874A7381D1C}" dt="2022-01-25T19:59:45.724" v="135" actId="27636"/>
          <ac:spMkLst>
            <pc:docMk/>
            <pc:sldMk cId="0" sldId="262"/>
            <ac:spMk id="197" creationId="{00000000-0000-0000-0000-000000000000}"/>
          </ac:spMkLst>
        </pc:spChg>
      </pc:sldChg>
      <pc:sldChg chg="addSp delSp modSp del mod">
        <pc:chgData name="Grace Burns" userId="ba240300-ad7e-4a18-a03b-8172e55f28bd" providerId="ADAL" clId="{0B90F279-C39D-4331-B2D8-B874A7381D1C}" dt="2022-01-25T21:04:23.609" v="549" actId="47"/>
        <pc:sldMkLst>
          <pc:docMk/>
          <pc:sldMk cId="0" sldId="263"/>
        </pc:sldMkLst>
        <pc:picChg chg="add del mod">
          <ac:chgData name="Grace Burns" userId="ba240300-ad7e-4a18-a03b-8172e55f28bd" providerId="ADAL" clId="{0B90F279-C39D-4331-B2D8-B874A7381D1C}" dt="2022-01-25T20:12:52.528" v="185" actId="21"/>
          <ac:picMkLst>
            <pc:docMk/>
            <pc:sldMk cId="0" sldId="263"/>
            <ac:picMk id="3" creationId="{8F5258EF-32BC-4F1A-8E05-D157FC96D366}"/>
          </ac:picMkLst>
        </pc:picChg>
      </pc:sldChg>
      <pc:sldChg chg="del">
        <pc:chgData name="Grace Burns" userId="ba240300-ad7e-4a18-a03b-8172e55f28bd" providerId="ADAL" clId="{0B90F279-C39D-4331-B2D8-B874A7381D1C}" dt="2022-01-25T20:38:44.137" v="536" actId="47"/>
        <pc:sldMkLst>
          <pc:docMk/>
          <pc:sldMk cId="0" sldId="264"/>
        </pc:sldMkLst>
      </pc:sldChg>
      <pc:sldChg chg="modSp mod">
        <pc:chgData name="Grace Burns" userId="ba240300-ad7e-4a18-a03b-8172e55f28bd" providerId="ADAL" clId="{0B90F279-C39D-4331-B2D8-B874A7381D1C}" dt="2022-01-25T21:57:39.432" v="663" actId="20577"/>
        <pc:sldMkLst>
          <pc:docMk/>
          <pc:sldMk cId="0" sldId="265"/>
        </pc:sldMkLst>
        <pc:spChg chg="mod">
          <ac:chgData name="Grace Burns" userId="ba240300-ad7e-4a18-a03b-8172e55f28bd" providerId="ADAL" clId="{0B90F279-C39D-4331-B2D8-B874A7381D1C}" dt="2022-01-25T21:57:39.432" v="663" actId="20577"/>
          <ac:spMkLst>
            <pc:docMk/>
            <pc:sldMk cId="0" sldId="265"/>
            <ac:spMk id="213" creationId="{00000000-0000-0000-0000-000000000000}"/>
          </ac:spMkLst>
        </pc:spChg>
      </pc:sldChg>
      <pc:sldChg chg="del">
        <pc:chgData name="Grace Burns" userId="ba240300-ad7e-4a18-a03b-8172e55f28bd" providerId="ADAL" clId="{0B90F279-C39D-4331-B2D8-B874A7381D1C}" dt="2022-01-25T20:36:31.516" v="535" actId="47"/>
        <pc:sldMkLst>
          <pc:docMk/>
          <pc:sldMk cId="0" sldId="266"/>
        </pc:sldMkLst>
      </pc:sldChg>
      <pc:sldChg chg="del">
        <pc:chgData name="Grace Burns" userId="ba240300-ad7e-4a18-a03b-8172e55f28bd" providerId="ADAL" clId="{0B90F279-C39D-4331-B2D8-B874A7381D1C}" dt="2022-01-25T21:04:44.462" v="550" actId="47"/>
        <pc:sldMkLst>
          <pc:docMk/>
          <pc:sldMk cId="0" sldId="267"/>
        </pc:sldMkLst>
      </pc:sldChg>
      <pc:sldChg chg="del">
        <pc:chgData name="Grace Burns" userId="ba240300-ad7e-4a18-a03b-8172e55f28bd" providerId="ADAL" clId="{0B90F279-C39D-4331-B2D8-B874A7381D1C}" dt="2022-01-25T22:21:16.056" v="665" actId="47"/>
        <pc:sldMkLst>
          <pc:docMk/>
          <pc:sldMk cId="0" sldId="268"/>
        </pc:sldMkLst>
      </pc:sldChg>
      <pc:sldChg chg="ord">
        <pc:chgData name="Grace Burns" userId="ba240300-ad7e-4a18-a03b-8172e55f28bd" providerId="ADAL" clId="{0B90F279-C39D-4331-B2D8-B874A7381D1C}" dt="2022-01-25T21:06:38.074" v="554"/>
        <pc:sldMkLst>
          <pc:docMk/>
          <pc:sldMk cId="0" sldId="269"/>
        </pc:sldMkLst>
      </pc:sldChg>
      <pc:sldChg chg="del">
        <pc:chgData name="Grace Burns" userId="ba240300-ad7e-4a18-a03b-8172e55f28bd" providerId="ADAL" clId="{0B90F279-C39D-4331-B2D8-B874A7381D1C}" dt="2022-01-25T20:35:49.678" v="534" actId="47"/>
        <pc:sldMkLst>
          <pc:docMk/>
          <pc:sldMk cId="0" sldId="270"/>
        </pc:sldMkLst>
      </pc:sldChg>
      <pc:sldChg chg="del">
        <pc:chgData name="Grace Burns" userId="ba240300-ad7e-4a18-a03b-8172e55f28bd" providerId="ADAL" clId="{0B90F279-C39D-4331-B2D8-B874A7381D1C}" dt="2022-01-25T20:35:37.416" v="533" actId="47"/>
        <pc:sldMkLst>
          <pc:docMk/>
          <pc:sldMk cId="0" sldId="271"/>
        </pc:sldMkLst>
      </pc:sldChg>
      <pc:sldChg chg="del">
        <pc:chgData name="Grace Burns" userId="ba240300-ad7e-4a18-a03b-8172e55f28bd" providerId="ADAL" clId="{0B90F279-C39D-4331-B2D8-B874A7381D1C}" dt="2022-01-25T20:35:34.697" v="532" actId="47"/>
        <pc:sldMkLst>
          <pc:docMk/>
          <pc:sldMk cId="0" sldId="272"/>
        </pc:sldMkLst>
      </pc:sldChg>
      <pc:sldChg chg="del">
        <pc:chgData name="Grace Burns" userId="ba240300-ad7e-4a18-a03b-8172e55f28bd" providerId="ADAL" clId="{0B90F279-C39D-4331-B2D8-B874A7381D1C}" dt="2022-01-25T20:35:31.834" v="531" actId="47"/>
        <pc:sldMkLst>
          <pc:docMk/>
          <pc:sldMk cId="0" sldId="273"/>
        </pc:sldMkLst>
      </pc:sldChg>
      <pc:sldChg chg="del">
        <pc:chgData name="Grace Burns" userId="ba240300-ad7e-4a18-a03b-8172e55f28bd" providerId="ADAL" clId="{0B90F279-C39D-4331-B2D8-B874A7381D1C}" dt="2022-01-25T20:35:29.087" v="530" actId="47"/>
        <pc:sldMkLst>
          <pc:docMk/>
          <pc:sldMk cId="0" sldId="274"/>
        </pc:sldMkLst>
      </pc:sldChg>
      <pc:sldChg chg="del">
        <pc:chgData name="Grace Burns" userId="ba240300-ad7e-4a18-a03b-8172e55f28bd" providerId="ADAL" clId="{0B90F279-C39D-4331-B2D8-B874A7381D1C}" dt="2022-01-25T20:35:25.858" v="529" actId="47"/>
        <pc:sldMkLst>
          <pc:docMk/>
          <pc:sldMk cId="0" sldId="275"/>
        </pc:sldMkLst>
      </pc:sldChg>
      <pc:sldChg chg="del">
        <pc:chgData name="Grace Burns" userId="ba240300-ad7e-4a18-a03b-8172e55f28bd" providerId="ADAL" clId="{0B90F279-C39D-4331-B2D8-B874A7381D1C}" dt="2022-01-25T20:35:24.735" v="528" actId="47"/>
        <pc:sldMkLst>
          <pc:docMk/>
          <pc:sldMk cId="0" sldId="276"/>
        </pc:sldMkLst>
      </pc:sldChg>
      <pc:sldChg chg="del">
        <pc:chgData name="Grace Burns" userId="ba240300-ad7e-4a18-a03b-8172e55f28bd" providerId="ADAL" clId="{0B90F279-C39D-4331-B2D8-B874A7381D1C}" dt="2022-01-25T20:35:23.669" v="527" actId="47"/>
        <pc:sldMkLst>
          <pc:docMk/>
          <pc:sldMk cId="0" sldId="277"/>
        </pc:sldMkLst>
      </pc:sldChg>
      <pc:sldChg chg="del">
        <pc:chgData name="Grace Burns" userId="ba240300-ad7e-4a18-a03b-8172e55f28bd" providerId="ADAL" clId="{0B90F279-C39D-4331-B2D8-B874A7381D1C}" dt="2022-01-25T20:35:22.002" v="526" actId="47"/>
        <pc:sldMkLst>
          <pc:docMk/>
          <pc:sldMk cId="0" sldId="278"/>
        </pc:sldMkLst>
      </pc:sldChg>
      <pc:sldChg chg="del">
        <pc:chgData name="Grace Burns" userId="ba240300-ad7e-4a18-a03b-8172e55f28bd" providerId="ADAL" clId="{0B90F279-C39D-4331-B2D8-B874A7381D1C}" dt="2022-01-25T20:35:16.831" v="525" actId="47"/>
        <pc:sldMkLst>
          <pc:docMk/>
          <pc:sldMk cId="0" sldId="279"/>
        </pc:sldMkLst>
      </pc:sldChg>
      <pc:sldChg chg="modSp mod ord">
        <pc:chgData name="Grace Burns" userId="ba240300-ad7e-4a18-a03b-8172e55f28bd" providerId="ADAL" clId="{0B90F279-C39D-4331-B2D8-B874A7381D1C}" dt="2022-01-25T21:55:28.224" v="635"/>
        <pc:sldMkLst>
          <pc:docMk/>
          <pc:sldMk cId="0" sldId="280"/>
        </pc:sldMkLst>
        <pc:spChg chg="mod">
          <ac:chgData name="Grace Burns" userId="ba240300-ad7e-4a18-a03b-8172e55f28bd" providerId="ADAL" clId="{0B90F279-C39D-4331-B2D8-B874A7381D1C}" dt="2022-01-25T20:32:31.958" v="524" actId="20577"/>
          <ac:spMkLst>
            <pc:docMk/>
            <pc:sldMk cId="0" sldId="280"/>
            <ac:spMk id="279" creationId="{00000000-0000-0000-0000-000000000000}"/>
          </ac:spMkLst>
        </pc:spChg>
      </pc:sldChg>
      <pc:sldChg chg="ord">
        <pc:chgData name="Grace Burns" userId="ba240300-ad7e-4a18-a03b-8172e55f28bd" providerId="ADAL" clId="{0B90F279-C39D-4331-B2D8-B874A7381D1C}" dt="2022-01-25T21:04:00.925" v="547"/>
        <pc:sldMkLst>
          <pc:docMk/>
          <pc:sldMk cId="0" sldId="281"/>
        </pc:sldMkLst>
      </pc:sldChg>
      <pc:sldChg chg="addSp modSp add mod">
        <pc:chgData name="Grace Burns" userId="ba240300-ad7e-4a18-a03b-8172e55f28bd" providerId="ADAL" clId="{0B90F279-C39D-4331-B2D8-B874A7381D1C}" dt="2022-01-25T22:14:20.627" v="664" actId="5793"/>
        <pc:sldMkLst>
          <pc:docMk/>
          <pc:sldMk cId="1143080797" sldId="282"/>
        </pc:sldMkLst>
        <pc:spChg chg="add mod">
          <ac:chgData name="Grace Burns" userId="ba240300-ad7e-4a18-a03b-8172e55f28bd" providerId="ADAL" clId="{0B90F279-C39D-4331-B2D8-B874A7381D1C}" dt="2022-01-25T22:14:20.627" v="664" actId="5793"/>
          <ac:spMkLst>
            <pc:docMk/>
            <pc:sldMk cId="1143080797" sldId="282"/>
            <ac:spMk id="2" creationId="{BB864C8B-4F71-4712-913C-D063CF8812A2}"/>
          </ac:spMkLst>
        </pc:spChg>
        <pc:spChg chg="mod">
          <ac:chgData name="Grace Burns" userId="ba240300-ad7e-4a18-a03b-8172e55f28bd" providerId="ADAL" clId="{0B90F279-C39D-4331-B2D8-B874A7381D1C}" dt="2022-01-25T20:28:16.135" v="470" actId="14100"/>
          <ac:spMkLst>
            <pc:docMk/>
            <pc:sldMk cId="1143080797" sldId="282"/>
            <ac:spMk id="213" creationId="{00000000-0000-0000-0000-000000000000}"/>
          </ac:spMkLst>
        </pc:spChg>
        <pc:picChg chg="add mod">
          <ac:chgData name="Grace Burns" userId="ba240300-ad7e-4a18-a03b-8172e55f28bd" providerId="ADAL" clId="{0B90F279-C39D-4331-B2D8-B874A7381D1C}" dt="2022-01-25T20:19:22.476" v="294" actId="1440"/>
          <ac:picMkLst>
            <pc:docMk/>
            <pc:sldMk cId="1143080797" sldId="282"/>
            <ac:picMk id="5" creationId="{E8B6A26A-C26E-4B92-BDDE-1A37B342D96D}"/>
          </ac:picMkLst>
        </pc:picChg>
        <pc:picChg chg="add mod">
          <ac:chgData name="Grace Burns" userId="ba240300-ad7e-4a18-a03b-8172e55f28bd" providerId="ADAL" clId="{0B90F279-C39D-4331-B2D8-B874A7381D1C}" dt="2022-01-25T20:22:33.824" v="304" actId="1076"/>
          <ac:picMkLst>
            <pc:docMk/>
            <pc:sldMk cId="1143080797" sldId="282"/>
            <ac:picMk id="1026" creationId="{BD323555-7E0C-465C-901A-C74E5478B703}"/>
          </ac:picMkLst>
        </pc:picChg>
      </pc:sldChg>
      <pc:sldChg chg="modSp del mod">
        <pc:chgData name="Grace Burns" userId="ba240300-ad7e-4a18-a03b-8172e55f28bd" providerId="ADAL" clId="{0B90F279-C39D-4331-B2D8-B874A7381D1C}" dt="2022-01-25T20:03:33.062" v="136" actId="2696"/>
        <pc:sldMkLst>
          <pc:docMk/>
          <pc:sldMk cId="1998450051" sldId="282"/>
        </pc:sldMkLst>
        <pc:spChg chg="mod">
          <ac:chgData name="Grace Burns" userId="ba240300-ad7e-4a18-a03b-8172e55f28bd" providerId="ADAL" clId="{0B90F279-C39D-4331-B2D8-B874A7381D1C}" dt="2022-01-25T19:55:56.964" v="130" actId="20577"/>
          <ac:spMkLst>
            <pc:docMk/>
            <pc:sldMk cId="1998450051" sldId="282"/>
            <ac:spMk id="197" creationId="{00000000-0000-0000-0000-000000000000}"/>
          </ac:spMkLst>
        </pc:spChg>
      </pc:sldChg>
      <pc:sldChg chg="new del">
        <pc:chgData name="Grace Burns" userId="ba240300-ad7e-4a18-a03b-8172e55f28bd" providerId="ADAL" clId="{0B90F279-C39D-4331-B2D8-B874A7381D1C}" dt="2022-01-25T21:04:16.880" v="548" actId="47"/>
        <pc:sldMkLst>
          <pc:docMk/>
          <pc:sldMk cId="3852706373" sldId="283"/>
        </pc:sldMkLst>
      </pc:sldChg>
      <pc:sldMasterChg chg="delSldLayout">
        <pc:chgData name="Grace Burns" userId="ba240300-ad7e-4a18-a03b-8172e55f28bd" providerId="ADAL" clId="{0B90F279-C39D-4331-B2D8-B874A7381D1C}" dt="2022-01-25T22:21:16.056" v="665" actId="47"/>
        <pc:sldMasterMkLst>
          <pc:docMk/>
          <pc:sldMasterMk cId="0" sldId="2147483648"/>
        </pc:sldMasterMkLst>
        <pc:sldLayoutChg chg="del">
          <pc:chgData name="Grace Burns" userId="ba240300-ad7e-4a18-a03b-8172e55f28bd" providerId="ADAL" clId="{0B90F279-C39D-4331-B2D8-B874A7381D1C}" dt="2022-01-25T21:04:23.609" v="549" actId="47"/>
          <pc:sldLayoutMkLst>
            <pc:docMk/>
            <pc:sldMasterMk cId="0" sldId="2147483648"/>
            <pc:sldLayoutMk cId="0" sldId="2147483660"/>
          </pc:sldLayoutMkLst>
        </pc:sldLayoutChg>
        <pc:sldLayoutChg chg="del">
          <pc:chgData name="Grace Burns" userId="ba240300-ad7e-4a18-a03b-8172e55f28bd" providerId="ADAL" clId="{0B90F279-C39D-4331-B2D8-B874A7381D1C}" dt="2022-01-25T20:35:29.087" v="530" actId="47"/>
          <pc:sldLayoutMkLst>
            <pc:docMk/>
            <pc:sldMasterMk cId="0" sldId="2147483648"/>
            <pc:sldLayoutMk cId="0" sldId="2147483661"/>
          </pc:sldLayoutMkLst>
        </pc:sldLayoutChg>
        <pc:sldLayoutChg chg="del">
          <pc:chgData name="Grace Burns" userId="ba240300-ad7e-4a18-a03b-8172e55f28bd" providerId="ADAL" clId="{0B90F279-C39D-4331-B2D8-B874A7381D1C}" dt="2022-01-25T20:35:37.416" v="533" actId="47"/>
          <pc:sldLayoutMkLst>
            <pc:docMk/>
            <pc:sldMasterMk cId="0" sldId="2147483648"/>
            <pc:sldLayoutMk cId="0" sldId="2147483662"/>
          </pc:sldLayoutMkLst>
        </pc:sldLayoutChg>
        <pc:sldLayoutChg chg="del">
          <pc:chgData name="Grace Burns" userId="ba240300-ad7e-4a18-a03b-8172e55f28bd" providerId="ADAL" clId="{0B90F279-C39D-4331-B2D8-B874A7381D1C}" dt="2022-01-25T22:21:16.056" v="665" actId="47"/>
          <pc:sldLayoutMkLst>
            <pc:docMk/>
            <pc:sldMasterMk cId="0" sldId="2147483648"/>
            <pc:sldLayoutMk cId="0" sldId="2147483664"/>
          </pc:sldLayoutMkLst>
        </pc:sldLayoutChg>
        <pc:sldLayoutChg chg="del">
          <pc:chgData name="Grace Burns" userId="ba240300-ad7e-4a18-a03b-8172e55f28bd" providerId="ADAL" clId="{0B90F279-C39D-4331-B2D8-B874A7381D1C}" dt="2022-01-25T21:04:44.462" v="550" actId="47"/>
          <pc:sldLayoutMkLst>
            <pc:docMk/>
            <pc:sldMasterMk cId="0" sldId="2147483648"/>
            <pc:sldLayoutMk cId="0" sldId="2147483665"/>
          </pc:sldLayoutMkLst>
        </pc:sldLayoutChg>
      </pc:sldMaster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34DF5BA-5F3B-4CAB-97B1-134C786252C6}" type="doc">
      <dgm:prSet loTypeId="urn:microsoft.com/office/officeart/2009/layout/CircleArrowProcess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69772AC7-5785-4614-82BC-43CE87348C5A}">
      <dgm:prSet phldrT="[Text]"/>
      <dgm:spPr/>
      <dgm:t>
        <a:bodyPr/>
        <a:lstStyle/>
        <a:p>
          <a:r>
            <a:rPr lang="en-GB"/>
            <a:t>S2 Parent / Carer Information Evening: Wed 26 Jan</a:t>
          </a:r>
        </a:p>
      </dgm:t>
    </dgm:pt>
    <dgm:pt modelId="{313A939F-0ABE-44AA-9889-EB5C3E40F7A5}" type="parTrans" cxnId="{C6258A57-CED3-4CD7-80A5-34AB035E120D}">
      <dgm:prSet/>
      <dgm:spPr/>
      <dgm:t>
        <a:bodyPr/>
        <a:lstStyle/>
        <a:p>
          <a:endParaRPr lang="en-GB"/>
        </a:p>
      </dgm:t>
    </dgm:pt>
    <dgm:pt modelId="{7A213310-0461-49C7-9A1C-FB138EA07E22}" type="sibTrans" cxnId="{C6258A57-CED3-4CD7-80A5-34AB035E120D}">
      <dgm:prSet/>
      <dgm:spPr/>
      <dgm:t>
        <a:bodyPr/>
        <a:lstStyle/>
        <a:p>
          <a:endParaRPr lang="en-GB"/>
        </a:p>
      </dgm:t>
    </dgm:pt>
    <dgm:pt modelId="{763E1FDD-5AB1-43C0-9348-33502AAA6BB1}">
      <dgm:prSet phldrT="[Text]"/>
      <dgm:spPr/>
      <dgm:t>
        <a:bodyPr/>
        <a:lstStyle/>
        <a:p>
          <a:r>
            <a:rPr lang="en-GB"/>
            <a:t>Tracking report, course choice information and form emailed Wed 26 Jan</a:t>
          </a:r>
        </a:p>
      </dgm:t>
    </dgm:pt>
    <dgm:pt modelId="{69B2D453-DA11-45B5-A54D-3A1A21115FF6}" type="parTrans" cxnId="{B1882967-1017-4286-8EB2-D417774E5C22}">
      <dgm:prSet/>
      <dgm:spPr/>
      <dgm:t>
        <a:bodyPr/>
        <a:lstStyle/>
        <a:p>
          <a:endParaRPr lang="en-GB"/>
        </a:p>
      </dgm:t>
    </dgm:pt>
    <dgm:pt modelId="{790ED088-2E3C-4D50-AD30-8BABEA1A5313}" type="sibTrans" cxnId="{B1882967-1017-4286-8EB2-D417774E5C22}">
      <dgm:prSet/>
      <dgm:spPr/>
      <dgm:t>
        <a:bodyPr/>
        <a:lstStyle/>
        <a:p>
          <a:endParaRPr lang="en-GB"/>
        </a:p>
      </dgm:t>
    </dgm:pt>
    <dgm:pt modelId="{1DD54010-7B55-4A8F-AAA4-F69884B51348}">
      <dgm:prSet phldrT="[Text]"/>
      <dgm:spPr/>
      <dgm:t>
        <a:bodyPr/>
        <a:lstStyle/>
        <a:p>
          <a:r>
            <a:rPr lang="en-GB"/>
            <a:t>S2 Parent / Carer consultation with teachers: Mon 31 Jan 4.30-7pm</a:t>
          </a:r>
        </a:p>
      </dgm:t>
    </dgm:pt>
    <dgm:pt modelId="{E7E4779E-D515-40DC-AD46-1A8F6584B66A}" type="parTrans" cxnId="{EA93FA81-55DA-419D-93A9-29AF3D6E237C}">
      <dgm:prSet/>
      <dgm:spPr/>
      <dgm:t>
        <a:bodyPr/>
        <a:lstStyle/>
        <a:p>
          <a:endParaRPr lang="en-GB"/>
        </a:p>
      </dgm:t>
    </dgm:pt>
    <dgm:pt modelId="{31BDEF15-D6C6-465D-8AEE-D97986DC6761}" type="sibTrans" cxnId="{EA93FA81-55DA-419D-93A9-29AF3D6E237C}">
      <dgm:prSet/>
      <dgm:spPr/>
      <dgm:t>
        <a:bodyPr/>
        <a:lstStyle/>
        <a:p>
          <a:endParaRPr lang="en-GB"/>
        </a:p>
      </dgm:t>
    </dgm:pt>
    <dgm:pt modelId="{724041A0-5ADC-4D06-8C8F-3E57A6693C47}">
      <dgm:prSet/>
      <dgm:spPr/>
      <dgm:t>
        <a:bodyPr/>
        <a:lstStyle/>
        <a:p>
          <a:r>
            <a:rPr lang="en-GB"/>
            <a:t>Course Choice forms returned by Friday 4 February</a:t>
          </a:r>
        </a:p>
      </dgm:t>
    </dgm:pt>
    <dgm:pt modelId="{EC62BBF0-822E-46DA-9279-9D7C731B6A8A}" type="parTrans" cxnId="{E55E665B-755D-43A9-8A1D-B1FAC1FDA743}">
      <dgm:prSet/>
      <dgm:spPr/>
      <dgm:t>
        <a:bodyPr/>
        <a:lstStyle/>
        <a:p>
          <a:endParaRPr lang="en-GB"/>
        </a:p>
      </dgm:t>
    </dgm:pt>
    <dgm:pt modelId="{E744E383-93BC-4C00-B2F1-40189E547152}" type="sibTrans" cxnId="{E55E665B-755D-43A9-8A1D-B1FAC1FDA743}">
      <dgm:prSet/>
      <dgm:spPr/>
      <dgm:t>
        <a:bodyPr/>
        <a:lstStyle/>
        <a:p>
          <a:endParaRPr lang="en-GB"/>
        </a:p>
      </dgm:t>
    </dgm:pt>
    <dgm:pt modelId="{74C9FAB7-1F09-4948-BA6C-485801C6B92F}">
      <dgm:prSet/>
      <dgm:spPr/>
      <dgm:t>
        <a:bodyPr/>
        <a:lstStyle/>
        <a:p>
          <a:r>
            <a:rPr lang="en-GB"/>
            <a:t>1:1 interviews Monday 7 Feb - Friday 4 March</a:t>
          </a:r>
        </a:p>
      </dgm:t>
    </dgm:pt>
    <dgm:pt modelId="{82676B65-BB56-4275-9435-A1330A6113A9}" type="parTrans" cxnId="{3B1FBF1B-8C6B-4E9A-A213-F78DB7735E99}">
      <dgm:prSet/>
      <dgm:spPr/>
      <dgm:t>
        <a:bodyPr/>
        <a:lstStyle/>
        <a:p>
          <a:endParaRPr lang="en-GB"/>
        </a:p>
      </dgm:t>
    </dgm:pt>
    <dgm:pt modelId="{A6C7A6F4-116C-48CD-A1B9-3EE63332CBEA}" type="sibTrans" cxnId="{3B1FBF1B-8C6B-4E9A-A213-F78DB7735E99}">
      <dgm:prSet/>
      <dgm:spPr/>
      <dgm:t>
        <a:bodyPr/>
        <a:lstStyle/>
        <a:p>
          <a:endParaRPr lang="en-GB"/>
        </a:p>
      </dgm:t>
    </dgm:pt>
    <dgm:pt modelId="{FDDB99D8-6794-4EF3-8E7C-80D75D2F2B5B}" type="pres">
      <dgm:prSet presAssocID="{B34DF5BA-5F3B-4CAB-97B1-134C786252C6}" presName="Name0" presStyleCnt="0">
        <dgm:presLayoutVars>
          <dgm:chMax val="7"/>
          <dgm:chPref val="7"/>
          <dgm:dir/>
          <dgm:animLvl val="lvl"/>
        </dgm:presLayoutVars>
      </dgm:prSet>
      <dgm:spPr/>
    </dgm:pt>
    <dgm:pt modelId="{1471E4DF-7C41-48B7-9C13-E4912FCE871A}" type="pres">
      <dgm:prSet presAssocID="{69772AC7-5785-4614-82BC-43CE87348C5A}" presName="Accent1" presStyleCnt="0"/>
      <dgm:spPr/>
    </dgm:pt>
    <dgm:pt modelId="{1B64581E-5C05-4366-9290-CEC3D089B048}" type="pres">
      <dgm:prSet presAssocID="{69772AC7-5785-4614-82BC-43CE87348C5A}" presName="Accent" presStyleLbl="node1" presStyleIdx="0" presStyleCnt="5"/>
      <dgm:spPr/>
    </dgm:pt>
    <dgm:pt modelId="{2ECC9246-2810-4C52-B171-F1B708FF366C}" type="pres">
      <dgm:prSet presAssocID="{69772AC7-5785-4614-82BC-43CE87348C5A}" presName="Parent1" presStyleLbl="revTx" presStyleIdx="0" presStyleCnt="5">
        <dgm:presLayoutVars>
          <dgm:chMax val="1"/>
          <dgm:chPref val="1"/>
          <dgm:bulletEnabled val="1"/>
        </dgm:presLayoutVars>
      </dgm:prSet>
      <dgm:spPr/>
    </dgm:pt>
    <dgm:pt modelId="{8B533663-270E-4505-9E3C-512A62AF53E2}" type="pres">
      <dgm:prSet presAssocID="{763E1FDD-5AB1-43C0-9348-33502AAA6BB1}" presName="Accent2" presStyleCnt="0"/>
      <dgm:spPr/>
    </dgm:pt>
    <dgm:pt modelId="{D25A90DE-9234-405F-BD85-88E95B2B8807}" type="pres">
      <dgm:prSet presAssocID="{763E1FDD-5AB1-43C0-9348-33502AAA6BB1}" presName="Accent" presStyleLbl="node1" presStyleIdx="1" presStyleCnt="5"/>
      <dgm:spPr/>
    </dgm:pt>
    <dgm:pt modelId="{6D2DBB6F-F698-494E-918B-8FCB894CB279}" type="pres">
      <dgm:prSet presAssocID="{763E1FDD-5AB1-43C0-9348-33502AAA6BB1}" presName="Parent2" presStyleLbl="revTx" presStyleIdx="1" presStyleCnt="5">
        <dgm:presLayoutVars>
          <dgm:chMax val="1"/>
          <dgm:chPref val="1"/>
          <dgm:bulletEnabled val="1"/>
        </dgm:presLayoutVars>
      </dgm:prSet>
      <dgm:spPr/>
    </dgm:pt>
    <dgm:pt modelId="{99ED1ED4-F6F4-4215-A6DC-DDC70F27B54A}" type="pres">
      <dgm:prSet presAssocID="{1DD54010-7B55-4A8F-AAA4-F69884B51348}" presName="Accent3" presStyleCnt="0"/>
      <dgm:spPr/>
    </dgm:pt>
    <dgm:pt modelId="{005481CC-4917-47E2-8E82-EACA97CA7BAC}" type="pres">
      <dgm:prSet presAssocID="{1DD54010-7B55-4A8F-AAA4-F69884B51348}" presName="Accent" presStyleLbl="node1" presStyleIdx="2" presStyleCnt="5"/>
      <dgm:spPr/>
    </dgm:pt>
    <dgm:pt modelId="{0F2691A8-06A4-40FC-96B2-71F58E405308}" type="pres">
      <dgm:prSet presAssocID="{1DD54010-7B55-4A8F-AAA4-F69884B51348}" presName="Parent3" presStyleLbl="revTx" presStyleIdx="2" presStyleCnt="5">
        <dgm:presLayoutVars>
          <dgm:chMax val="1"/>
          <dgm:chPref val="1"/>
          <dgm:bulletEnabled val="1"/>
        </dgm:presLayoutVars>
      </dgm:prSet>
      <dgm:spPr/>
    </dgm:pt>
    <dgm:pt modelId="{F61EEEE5-28DA-4104-B771-7B27AAF4AFEA}" type="pres">
      <dgm:prSet presAssocID="{724041A0-5ADC-4D06-8C8F-3E57A6693C47}" presName="Accent4" presStyleCnt="0"/>
      <dgm:spPr/>
    </dgm:pt>
    <dgm:pt modelId="{3C3CFBCE-FFCA-496F-BE17-7C62819D71B0}" type="pres">
      <dgm:prSet presAssocID="{724041A0-5ADC-4D06-8C8F-3E57A6693C47}" presName="Accent" presStyleLbl="node1" presStyleIdx="3" presStyleCnt="5"/>
      <dgm:spPr/>
    </dgm:pt>
    <dgm:pt modelId="{F1CE0B51-7242-4963-B482-B01854432D42}" type="pres">
      <dgm:prSet presAssocID="{724041A0-5ADC-4D06-8C8F-3E57A6693C47}" presName="Parent4" presStyleLbl="revTx" presStyleIdx="3" presStyleCnt="5">
        <dgm:presLayoutVars>
          <dgm:chMax val="1"/>
          <dgm:chPref val="1"/>
          <dgm:bulletEnabled val="1"/>
        </dgm:presLayoutVars>
      </dgm:prSet>
      <dgm:spPr/>
    </dgm:pt>
    <dgm:pt modelId="{14851F84-0164-4343-838D-AAE64D72408F}" type="pres">
      <dgm:prSet presAssocID="{74C9FAB7-1F09-4948-BA6C-485801C6B92F}" presName="Accent5" presStyleCnt="0"/>
      <dgm:spPr/>
    </dgm:pt>
    <dgm:pt modelId="{D3C9510F-AC61-41D8-B059-17D4A9423AB0}" type="pres">
      <dgm:prSet presAssocID="{74C9FAB7-1F09-4948-BA6C-485801C6B92F}" presName="Accent" presStyleLbl="node1" presStyleIdx="4" presStyleCnt="5"/>
      <dgm:spPr/>
    </dgm:pt>
    <dgm:pt modelId="{405A16B1-3219-44A3-B559-8ABEEAE98DC5}" type="pres">
      <dgm:prSet presAssocID="{74C9FAB7-1F09-4948-BA6C-485801C6B92F}" presName="Parent5" presStyleLbl="revTx" presStyleIdx="4" presStyleCnt="5">
        <dgm:presLayoutVars>
          <dgm:chMax val="1"/>
          <dgm:chPref val="1"/>
          <dgm:bulletEnabled val="1"/>
        </dgm:presLayoutVars>
      </dgm:prSet>
      <dgm:spPr/>
    </dgm:pt>
  </dgm:ptLst>
  <dgm:cxnLst>
    <dgm:cxn modelId="{3B1FBF1B-8C6B-4E9A-A213-F78DB7735E99}" srcId="{B34DF5BA-5F3B-4CAB-97B1-134C786252C6}" destId="{74C9FAB7-1F09-4948-BA6C-485801C6B92F}" srcOrd="4" destOrd="0" parTransId="{82676B65-BB56-4275-9435-A1330A6113A9}" sibTransId="{A6C7A6F4-116C-48CD-A1B9-3EE63332CBEA}"/>
    <dgm:cxn modelId="{E55E665B-755D-43A9-8A1D-B1FAC1FDA743}" srcId="{B34DF5BA-5F3B-4CAB-97B1-134C786252C6}" destId="{724041A0-5ADC-4D06-8C8F-3E57A6693C47}" srcOrd="3" destOrd="0" parTransId="{EC62BBF0-822E-46DA-9279-9D7C731B6A8A}" sibTransId="{E744E383-93BC-4C00-B2F1-40189E547152}"/>
    <dgm:cxn modelId="{B1882967-1017-4286-8EB2-D417774E5C22}" srcId="{B34DF5BA-5F3B-4CAB-97B1-134C786252C6}" destId="{763E1FDD-5AB1-43C0-9348-33502AAA6BB1}" srcOrd="1" destOrd="0" parTransId="{69B2D453-DA11-45B5-A54D-3A1A21115FF6}" sibTransId="{790ED088-2E3C-4D50-AD30-8BABEA1A5313}"/>
    <dgm:cxn modelId="{A769AE47-C813-4F40-BC8A-1EB09B06B660}" type="presOf" srcId="{724041A0-5ADC-4D06-8C8F-3E57A6693C47}" destId="{F1CE0B51-7242-4963-B482-B01854432D42}" srcOrd="0" destOrd="0" presId="urn:microsoft.com/office/officeart/2009/layout/CircleArrowProcess"/>
    <dgm:cxn modelId="{912FDA47-4052-448D-BC35-510843605345}" type="presOf" srcId="{1DD54010-7B55-4A8F-AAA4-F69884B51348}" destId="{0F2691A8-06A4-40FC-96B2-71F58E405308}" srcOrd="0" destOrd="0" presId="urn:microsoft.com/office/officeart/2009/layout/CircleArrowProcess"/>
    <dgm:cxn modelId="{97CA3954-9321-4CCB-B151-BC0ABC3D154A}" type="presOf" srcId="{B34DF5BA-5F3B-4CAB-97B1-134C786252C6}" destId="{FDDB99D8-6794-4EF3-8E7C-80D75D2F2B5B}" srcOrd="0" destOrd="0" presId="urn:microsoft.com/office/officeart/2009/layout/CircleArrowProcess"/>
    <dgm:cxn modelId="{C6258A57-CED3-4CD7-80A5-34AB035E120D}" srcId="{B34DF5BA-5F3B-4CAB-97B1-134C786252C6}" destId="{69772AC7-5785-4614-82BC-43CE87348C5A}" srcOrd="0" destOrd="0" parTransId="{313A939F-0ABE-44AA-9889-EB5C3E40F7A5}" sibTransId="{7A213310-0461-49C7-9A1C-FB138EA07E22}"/>
    <dgm:cxn modelId="{F1680779-CB0A-466D-A730-C0EE79533E3F}" type="presOf" srcId="{74C9FAB7-1F09-4948-BA6C-485801C6B92F}" destId="{405A16B1-3219-44A3-B559-8ABEEAE98DC5}" srcOrd="0" destOrd="0" presId="urn:microsoft.com/office/officeart/2009/layout/CircleArrowProcess"/>
    <dgm:cxn modelId="{25A23B79-A9F1-4C57-B1E1-CADD1281CEEF}" type="presOf" srcId="{69772AC7-5785-4614-82BC-43CE87348C5A}" destId="{2ECC9246-2810-4C52-B171-F1B708FF366C}" srcOrd="0" destOrd="0" presId="urn:microsoft.com/office/officeart/2009/layout/CircleArrowProcess"/>
    <dgm:cxn modelId="{EA93FA81-55DA-419D-93A9-29AF3D6E237C}" srcId="{B34DF5BA-5F3B-4CAB-97B1-134C786252C6}" destId="{1DD54010-7B55-4A8F-AAA4-F69884B51348}" srcOrd="2" destOrd="0" parTransId="{E7E4779E-D515-40DC-AD46-1A8F6584B66A}" sibTransId="{31BDEF15-D6C6-465D-8AEE-D97986DC6761}"/>
    <dgm:cxn modelId="{4E8151C3-AD9F-4ECF-9554-F5B27DCCA724}" type="presOf" srcId="{763E1FDD-5AB1-43C0-9348-33502AAA6BB1}" destId="{6D2DBB6F-F698-494E-918B-8FCB894CB279}" srcOrd="0" destOrd="0" presId="urn:microsoft.com/office/officeart/2009/layout/CircleArrowProcess"/>
    <dgm:cxn modelId="{6B473B74-FEAD-4BBC-8C6B-E8441FC07820}" type="presParOf" srcId="{FDDB99D8-6794-4EF3-8E7C-80D75D2F2B5B}" destId="{1471E4DF-7C41-48B7-9C13-E4912FCE871A}" srcOrd="0" destOrd="0" presId="urn:microsoft.com/office/officeart/2009/layout/CircleArrowProcess"/>
    <dgm:cxn modelId="{F243577A-5D9A-4BD5-88B0-2FB034BAC082}" type="presParOf" srcId="{1471E4DF-7C41-48B7-9C13-E4912FCE871A}" destId="{1B64581E-5C05-4366-9290-CEC3D089B048}" srcOrd="0" destOrd="0" presId="urn:microsoft.com/office/officeart/2009/layout/CircleArrowProcess"/>
    <dgm:cxn modelId="{DA884155-DF5D-4D75-A8B1-0DB8444DEC21}" type="presParOf" srcId="{FDDB99D8-6794-4EF3-8E7C-80D75D2F2B5B}" destId="{2ECC9246-2810-4C52-B171-F1B708FF366C}" srcOrd="1" destOrd="0" presId="urn:microsoft.com/office/officeart/2009/layout/CircleArrowProcess"/>
    <dgm:cxn modelId="{CAC00536-37A3-41DA-80C9-5051C08678C7}" type="presParOf" srcId="{FDDB99D8-6794-4EF3-8E7C-80D75D2F2B5B}" destId="{8B533663-270E-4505-9E3C-512A62AF53E2}" srcOrd="2" destOrd="0" presId="urn:microsoft.com/office/officeart/2009/layout/CircleArrowProcess"/>
    <dgm:cxn modelId="{1A6D39A9-80FF-41C1-870A-3497F51DD8C1}" type="presParOf" srcId="{8B533663-270E-4505-9E3C-512A62AF53E2}" destId="{D25A90DE-9234-405F-BD85-88E95B2B8807}" srcOrd="0" destOrd="0" presId="urn:microsoft.com/office/officeart/2009/layout/CircleArrowProcess"/>
    <dgm:cxn modelId="{665C6115-EFCE-412C-B7FD-E2F156D32F5A}" type="presParOf" srcId="{FDDB99D8-6794-4EF3-8E7C-80D75D2F2B5B}" destId="{6D2DBB6F-F698-494E-918B-8FCB894CB279}" srcOrd="3" destOrd="0" presId="urn:microsoft.com/office/officeart/2009/layout/CircleArrowProcess"/>
    <dgm:cxn modelId="{C6CD8745-83E4-4885-A5AF-27663CEC312F}" type="presParOf" srcId="{FDDB99D8-6794-4EF3-8E7C-80D75D2F2B5B}" destId="{99ED1ED4-F6F4-4215-A6DC-DDC70F27B54A}" srcOrd="4" destOrd="0" presId="urn:microsoft.com/office/officeart/2009/layout/CircleArrowProcess"/>
    <dgm:cxn modelId="{C57EB434-059F-40A6-95A5-F4E76E099232}" type="presParOf" srcId="{99ED1ED4-F6F4-4215-A6DC-DDC70F27B54A}" destId="{005481CC-4917-47E2-8E82-EACA97CA7BAC}" srcOrd="0" destOrd="0" presId="urn:microsoft.com/office/officeart/2009/layout/CircleArrowProcess"/>
    <dgm:cxn modelId="{907EA86F-5951-45BE-88D1-3F7F01B6BD3B}" type="presParOf" srcId="{FDDB99D8-6794-4EF3-8E7C-80D75D2F2B5B}" destId="{0F2691A8-06A4-40FC-96B2-71F58E405308}" srcOrd="5" destOrd="0" presId="urn:microsoft.com/office/officeart/2009/layout/CircleArrowProcess"/>
    <dgm:cxn modelId="{DBB4763E-0996-4D97-8FC6-FE1AC2A3219B}" type="presParOf" srcId="{FDDB99D8-6794-4EF3-8E7C-80D75D2F2B5B}" destId="{F61EEEE5-28DA-4104-B771-7B27AAF4AFEA}" srcOrd="6" destOrd="0" presId="urn:microsoft.com/office/officeart/2009/layout/CircleArrowProcess"/>
    <dgm:cxn modelId="{B4D43562-5F37-473F-9A99-45BD5FED561F}" type="presParOf" srcId="{F61EEEE5-28DA-4104-B771-7B27AAF4AFEA}" destId="{3C3CFBCE-FFCA-496F-BE17-7C62819D71B0}" srcOrd="0" destOrd="0" presId="urn:microsoft.com/office/officeart/2009/layout/CircleArrowProcess"/>
    <dgm:cxn modelId="{F4BE6BB8-FC28-4F9F-B30F-58B7CCCE51B6}" type="presParOf" srcId="{FDDB99D8-6794-4EF3-8E7C-80D75D2F2B5B}" destId="{F1CE0B51-7242-4963-B482-B01854432D42}" srcOrd="7" destOrd="0" presId="urn:microsoft.com/office/officeart/2009/layout/CircleArrowProcess"/>
    <dgm:cxn modelId="{38B69875-AA1F-4FBD-A5EB-C73D639B5B74}" type="presParOf" srcId="{FDDB99D8-6794-4EF3-8E7C-80D75D2F2B5B}" destId="{14851F84-0164-4343-838D-AAE64D72408F}" srcOrd="8" destOrd="0" presId="urn:microsoft.com/office/officeart/2009/layout/CircleArrowProcess"/>
    <dgm:cxn modelId="{7A3916AB-F178-49D8-B869-2BDF865F847B}" type="presParOf" srcId="{14851F84-0164-4343-838D-AAE64D72408F}" destId="{D3C9510F-AC61-41D8-B059-17D4A9423AB0}" srcOrd="0" destOrd="0" presId="urn:microsoft.com/office/officeart/2009/layout/CircleArrowProcess"/>
    <dgm:cxn modelId="{A417C1AF-6D56-4F99-ACA9-1723DEABDBF4}" type="presParOf" srcId="{FDDB99D8-6794-4EF3-8E7C-80D75D2F2B5B}" destId="{405A16B1-3219-44A3-B559-8ABEEAE98DC5}" srcOrd="9" destOrd="0" presId="urn:microsoft.com/office/officeart/2009/layout/CircleArrowProcess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FB88262-80AB-46FB-8198-B776DEE20A1D}" type="doc">
      <dgm:prSet loTypeId="urn:microsoft.com/office/officeart/2005/8/layout/radial6" loCatId="cycle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GB"/>
        </a:p>
      </dgm:t>
    </dgm:pt>
    <dgm:pt modelId="{17BDCA26-3265-4DF7-AA4B-24F9AD9C263D}">
      <dgm:prSet phldrT="[Text]"/>
      <dgm:spPr/>
      <dgm:t>
        <a:bodyPr/>
        <a:lstStyle/>
        <a:p>
          <a:r>
            <a:rPr lang="en-GB"/>
            <a:t>Breadth</a:t>
          </a:r>
        </a:p>
        <a:p>
          <a:r>
            <a:rPr lang="en-GB"/>
            <a:t>Personalisation &amp; Choice</a:t>
          </a:r>
        </a:p>
      </dgm:t>
    </dgm:pt>
    <dgm:pt modelId="{E6B78709-27FE-4F1E-B7A2-E1E0D7CD56A3}" type="parTrans" cxnId="{B6434146-77CD-48E2-A734-C6BCFA8C5BD6}">
      <dgm:prSet/>
      <dgm:spPr/>
      <dgm:t>
        <a:bodyPr/>
        <a:lstStyle/>
        <a:p>
          <a:endParaRPr lang="en-GB"/>
        </a:p>
      </dgm:t>
    </dgm:pt>
    <dgm:pt modelId="{73A62184-1A8A-4C63-953C-EC907D6CD6E6}" type="sibTrans" cxnId="{B6434146-77CD-48E2-A734-C6BCFA8C5BD6}">
      <dgm:prSet/>
      <dgm:spPr/>
      <dgm:t>
        <a:bodyPr/>
        <a:lstStyle/>
        <a:p>
          <a:endParaRPr lang="en-GB"/>
        </a:p>
      </dgm:t>
    </dgm:pt>
    <dgm:pt modelId="{D305F790-C9EB-4000-A787-FDBC1E1FE00C}">
      <dgm:prSet phldrT="[Text]"/>
      <dgm:spPr/>
      <dgm:t>
        <a:bodyPr/>
        <a:lstStyle/>
        <a:p>
          <a:r>
            <a:rPr lang="en-GB"/>
            <a:t>1 x Expressive Arts</a:t>
          </a:r>
        </a:p>
      </dgm:t>
    </dgm:pt>
    <dgm:pt modelId="{4E9EF952-A31B-41FD-A3A4-CEC529A9539D}" type="parTrans" cxnId="{DCC75BA7-41C8-4BC2-8BB7-DBE13C93246E}">
      <dgm:prSet/>
      <dgm:spPr/>
      <dgm:t>
        <a:bodyPr/>
        <a:lstStyle/>
        <a:p>
          <a:endParaRPr lang="en-GB"/>
        </a:p>
      </dgm:t>
    </dgm:pt>
    <dgm:pt modelId="{CEB72565-64D0-463F-991E-E1DED9E584CD}" type="sibTrans" cxnId="{DCC75BA7-41C8-4BC2-8BB7-DBE13C93246E}">
      <dgm:prSet/>
      <dgm:spPr/>
      <dgm:t>
        <a:bodyPr/>
        <a:lstStyle/>
        <a:p>
          <a:endParaRPr lang="en-GB"/>
        </a:p>
      </dgm:t>
    </dgm:pt>
    <dgm:pt modelId="{095776AC-D63E-405D-8311-3F4096E1E0A1}">
      <dgm:prSet phldrT="[Text]"/>
      <dgm:spPr/>
      <dgm:t>
        <a:bodyPr/>
        <a:lstStyle/>
        <a:p>
          <a:r>
            <a:rPr lang="en-GB"/>
            <a:t>1 x Science</a:t>
          </a:r>
        </a:p>
      </dgm:t>
    </dgm:pt>
    <dgm:pt modelId="{52954DE4-BE79-40F3-BBBB-D08BD8588F9C}" type="parTrans" cxnId="{F4D4DCA2-BA7B-45BF-A5A5-FFA145E39BD3}">
      <dgm:prSet/>
      <dgm:spPr/>
      <dgm:t>
        <a:bodyPr/>
        <a:lstStyle/>
        <a:p>
          <a:endParaRPr lang="en-GB"/>
        </a:p>
      </dgm:t>
    </dgm:pt>
    <dgm:pt modelId="{887AF3B3-A0F3-47C1-93D1-5B9CC238ADEC}" type="sibTrans" cxnId="{F4D4DCA2-BA7B-45BF-A5A5-FFA145E39BD3}">
      <dgm:prSet/>
      <dgm:spPr/>
      <dgm:t>
        <a:bodyPr/>
        <a:lstStyle/>
        <a:p>
          <a:endParaRPr lang="en-GB"/>
        </a:p>
      </dgm:t>
    </dgm:pt>
    <dgm:pt modelId="{5F0AF317-9352-42EC-B46F-8BC08D0D4584}">
      <dgm:prSet phldrT="[Text]"/>
      <dgm:spPr/>
      <dgm:t>
        <a:bodyPr/>
        <a:lstStyle/>
        <a:p>
          <a:r>
            <a:rPr lang="en-GB"/>
            <a:t>1 x Social Subjects</a:t>
          </a:r>
        </a:p>
      </dgm:t>
    </dgm:pt>
    <dgm:pt modelId="{F71D599D-E5CE-45C4-8E7F-2974AEE8AD51}" type="parTrans" cxnId="{9BC58261-AC2C-4C5D-B60B-368DF456FCCD}">
      <dgm:prSet/>
      <dgm:spPr/>
      <dgm:t>
        <a:bodyPr/>
        <a:lstStyle/>
        <a:p>
          <a:endParaRPr lang="en-GB"/>
        </a:p>
      </dgm:t>
    </dgm:pt>
    <dgm:pt modelId="{DD81FE2D-B8EB-495F-ABF2-D7F00FC4363A}" type="sibTrans" cxnId="{9BC58261-AC2C-4C5D-B60B-368DF456FCCD}">
      <dgm:prSet/>
      <dgm:spPr/>
      <dgm:t>
        <a:bodyPr/>
        <a:lstStyle/>
        <a:p>
          <a:endParaRPr lang="en-GB"/>
        </a:p>
      </dgm:t>
    </dgm:pt>
    <dgm:pt modelId="{079E1A29-ABF3-412A-AD0A-B2547CB4FDAD}">
      <dgm:prSet phldrT="[Text]"/>
      <dgm:spPr/>
      <dgm:t>
        <a:bodyPr/>
        <a:lstStyle/>
        <a:p>
          <a:r>
            <a:rPr lang="en-GB"/>
            <a:t>1 x Technologies</a:t>
          </a:r>
        </a:p>
      </dgm:t>
    </dgm:pt>
    <dgm:pt modelId="{0CA505F4-0C65-4487-AA49-422CEA11A90D}" type="parTrans" cxnId="{E1BC3C79-4920-4ECC-8F15-C7BE81434FA1}">
      <dgm:prSet/>
      <dgm:spPr/>
      <dgm:t>
        <a:bodyPr/>
        <a:lstStyle/>
        <a:p>
          <a:endParaRPr lang="en-GB"/>
        </a:p>
      </dgm:t>
    </dgm:pt>
    <dgm:pt modelId="{9070A2A9-6199-4B51-A7FD-3896738625FA}" type="sibTrans" cxnId="{E1BC3C79-4920-4ECC-8F15-C7BE81434FA1}">
      <dgm:prSet/>
      <dgm:spPr/>
      <dgm:t>
        <a:bodyPr/>
        <a:lstStyle/>
        <a:p>
          <a:endParaRPr lang="en-GB"/>
        </a:p>
      </dgm:t>
    </dgm:pt>
    <dgm:pt modelId="{47D6D592-8C40-4562-907C-C9327A4ADDB8}">
      <dgm:prSet/>
      <dgm:spPr/>
      <dgm:t>
        <a:bodyPr/>
        <a:lstStyle/>
        <a:p>
          <a:r>
            <a:rPr lang="en-GB"/>
            <a:t>1 x Additional curricular  focus</a:t>
          </a:r>
        </a:p>
      </dgm:t>
    </dgm:pt>
    <dgm:pt modelId="{C55A75DA-8CF4-47D6-A5CB-779CF92546E1}" type="parTrans" cxnId="{1070E6B4-7F70-4DD8-8108-71C7FC9D9995}">
      <dgm:prSet/>
      <dgm:spPr/>
      <dgm:t>
        <a:bodyPr/>
        <a:lstStyle/>
        <a:p>
          <a:endParaRPr lang="en-GB"/>
        </a:p>
      </dgm:t>
    </dgm:pt>
    <dgm:pt modelId="{493EF308-33A9-4FE3-8635-92AB0B121C09}" type="sibTrans" cxnId="{1070E6B4-7F70-4DD8-8108-71C7FC9D9995}">
      <dgm:prSet/>
      <dgm:spPr/>
      <dgm:t>
        <a:bodyPr/>
        <a:lstStyle/>
        <a:p>
          <a:endParaRPr lang="en-GB"/>
        </a:p>
      </dgm:t>
    </dgm:pt>
    <dgm:pt modelId="{598CA049-F52C-464C-8AC6-0438DF531FD5}">
      <dgm:prSet/>
      <dgm:spPr/>
      <dgm:t>
        <a:bodyPr/>
        <a:lstStyle/>
        <a:p>
          <a:r>
            <a:rPr lang="en-GB"/>
            <a:t>1 x Reserve</a:t>
          </a:r>
        </a:p>
      </dgm:t>
    </dgm:pt>
    <dgm:pt modelId="{B9C1856D-CF96-43BD-BFD8-535319EEADD1}" type="parTrans" cxnId="{4961F5A0-7078-4E76-86B3-D5658334959E}">
      <dgm:prSet/>
      <dgm:spPr/>
      <dgm:t>
        <a:bodyPr/>
        <a:lstStyle/>
        <a:p>
          <a:endParaRPr lang="en-GB"/>
        </a:p>
      </dgm:t>
    </dgm:pt>
    <dgm:pt modelId="{9131894F-3FEB-4678-B0E8-C81205579F31}" type="sibTrans" cxnId="{4961F5A0-7078-4E76-86B3-D5658334959E}">
      <dgm:prSet/>
      <dgm:spPr/>
      <dgm:t>
        <a:bodyPr/>
        <a:lstStyle/>
        <a:p>
          <a:endParaRPr lang="en-GB"/>
        </a:p>
      </dgm:t>
    </dgm:pt>
    <dgm:pt modelId="{DC54184D-924E-4DDD-B870-58BED5511D84}" type="pres">
      <dgm:prSet presAssocID="{BFB88262-80AB-46FB-8198-B776DEE20A1D}" presName="Name0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B223C143-F51E-47B3-9F96-B4D92DFD0E33}" type="pres">
      <dgm:prSet presAssocID="{17BDCA26-3265-4DF7-AA4B-24F9AD9C263D}" presName="centerShape" presStyleLbl="node0" presStyleIdx="0" presStyleCnt="1"/>
      <dgm:spPr/>
    </dgm:pt>
    <dgm:pt modelId="{09756747-FFEF-4540-BA37-C6E705BBF717}" type="pres">
      <dgm:prSet presAssocID="{D305F790-C9EB-4000-A787-FDBC1E1FE00C}" presName="node" presStyleLbl="node1" presStyleIdx="0" presStyleCnt="6">
        <dgm:presLayoutVars>
          <dgm:bulletEnabled val="1"/>
        </dgm:presLayoutVars>
      </dgm:prSet>
      <dgm:spPr/>
    </dgm:pt>
    <dgm:pt modelId="{E6225A63-3444-4D02-AE18-DB555F1147E0}" type="pres">
      <dgm:prSet presAssocID="{D305F790-C9EB-4000-A787-FDBC1E1FE00C}" presName="dummy" presStyleCnt="0"/>
      <dgm:spPr/>
    </dgm:pt>
    <dgm:pt modelId="{EACCCC1A-4E72-4815-AF0F-8F9BE81139BB}" type="pres">
      <dgm:prSet presAssocID="{CEB72565-64D0-463F-991E-E1DED9E584CD}" presName="sibTrans" presStyleLbl="sibTrans2D1" presStyleIdx="0" presStyleCnt="6"/>
      <dgm:spPr/>
    </dgm:pt>
    <dgm:pt modelId="{94152F14-B802-4588-A0EF-8085D4377B42}" type="pres">
      <dgm:prSet presAssocID="{095776AC-D63E-405D-8311-3F4096E1E0A1}" presName="node" presStyleLbl="node1" presStyleIdx="1" presStyleCnt="6">
        <dgm:presLayoutVars>
          <dgm:bulletEnabled val="1"/>
        </dgm:presLayoutVars>
      </dgm:prSet>
      <dgm:spPr/>
    </dgm:pt>
    <dgm:pt modelId="{C7DCEB24-D675-495A-AA9F-9FF03A348502}" type="pres">
      <dgm:prSet presAssocID="{095776AC-D63E-405D-8311-3F4096E1E0A1}" presName="dummy" presStyleCnt="0"/>
      <dgm:spPr/>
    </dgm:pt>
    <dgm:pt modelId="{3BC11DF0-2211-4016-AE03-312771B1DCB7}" type="pres">
      <dgm:prSet presAssocID="{887AF3B3-A0F3-47C1-93D1-5B9CC238ADEC}" presName="sibTrans" presStyleLbl="sibTrans2D1" presStyleIdx="1" presStyleCnt="6"/>
      <dgm:spPr/>
    </dgm:pt>
    <dgm:pt modelId="{9548D2AF-7F58-4C0F-B664-71E89B3FB9D0}" type="pres">
      <dgm:prSet presAssocID="{5F0AF317-9352-42EC-B46F-8BC08D0D4584}" presName="node" presStyleLbl="node1" presStyleIdx="2" presStyleCnt="6">
        <dgm:presLayoutVars>
          <dgm:bulletEnabled val="1"/>
        </dgm:presLayoutVars>
      </dgm:prSet>
      <dgm:spPr/>
    </dgm:pt>
    <dgm:pt modelId="{F012522E-FA48-4C8B-80F2-953B9ED2392A}" type="pres">
      <dgm:prSet presAssocID="{5F0AF317-9352-42EC-B46F-8BC08D0D4584}" presName="dummy" presStyleCnt="0"/>
      <dgm:spPr/>
    </dgm:pt>
    <dgm:pt modelId="{FB69C0C3-AD6A-41E3-86B9-3279F514E98D}" type="pres">
      <dgm:prSet presAssocID="{DD81FE2D-B8EB-495F-ABF2-D7F00FC4363A}" presName="sibTrans" presStyleLbl="sibTrans2D1" presStyleIdx="2" presStyleCnt="6"/>
      <dgm:spPr/>
    </dgm:pt>
    <dgm:pt modelId="{D0596A45-92CD-4F36-BFFB-EE221964CC17}" type="pres">
      <dgm:prSet presAssocID="{079E1A29-ABF3-412A-AD0A-B2547CB4FDAD}" presName="node" presStyleLbl="node1" presStyleIdx="3" presStyleCnt="6">
        <dgm:presLayoutVars>
          <dgm:bulletEnabled val="1"/>
        </dgm:presLayoutVars>
      </dgm:prSet>
      <dgm:spPr/>
    </dgm:pt>
    <dgm:pt modelId="{3841CB51-EB79-4B6D-B28C-5DE3EE79FCE7}" type="pres">
      <dgm:prSet presAssocID="{079E1A29-ABF3-412A-AD0A-B2547CB4FDAD}" presName="dummy" presStyleCnt="0"/>
      <dgm:spPr/>
    </dgm:pt>
    <dgm:pt modelId="{8B9F2A25-3DDB-452B-87F1-9BF3D430699F}" type="pres">
      <dgm:prSet presAssocID="{9070A2A9-6199-4B51-A7FD-3896738625FA}" presName="sibTrans" presStyleLbl="sibTrans2D1" presStyleIdx="3" presStyleCnt="6"/>
      <dgm:spPr/>
    </dgm:pt>
    <dgm:pt modelId="{6334D68B-AF1E-434B-A7B2-EF8E28ECBBEB}" type="pres">
      <dgm:prSet presAssocID="{47D6D592-8C40-4562-907C-C9327A4ADDB8}" presName="node" presStyleLbl="node1" presStyleIdx="4" presStyleCnt="6">
        <dgm:presLayoutVars>
          <dgm:bulletEnabled val="1"/>
        </dgm:presLayoutVars>
      </dgm:prSet>
      <dgm:spPr/>
    </dgm:pt>
    <dgm:pt modelId="{61E5DCB8-A664-4B7D-A9C2-EAAD7606E9A3}" type="pres">
      <dgm:prSet presAssocID="{47D6D592-8C40-4562-907C-C9327A4ADDB8}" presName="dummy" presStyleCnt="0"/>
      <dgm:spPr/>
    </dgm:pt>
    <dgm:pt modelId="{D31FEE16-2EA3-40EC-8829-F7E7A8CDBBD9}" type="pres">
      <dgm:prSet presAssocID="{493EF308-33A9-4FE3-8635-92AB0B121C09}" presName="sibTrans" presStyleLbl="sibTrans2D1" presStyleIdx="4" presStyleCnt="6"/>
      <dgm:spPr/>
    </dgm:pt>
    <dgm:pt modelId="{CA12C619-A656-428A-AE66-FB7CFB59862C}" type="pres">
      <dgm:prSet presAssocID="{598CA049-F52C-464C-8AC6-0438DF531FD5}" presName="node" presStyleLbl="node1" presStyleIdx="5" presStyleCnt="6">
        <dgm:presLayoutVars>
          <dgm:bulletEnabled val="1"/>
        </dgm:presLayoutVars>
      </dgm:prSet>
      <dgm:spPr/>
    </dgm:pt>
    <dgm:pt modelId="{0806212E-1C66-424B-8337-8924F69CC72B}" type="pres">
      <dgm:prSet presAssocID="{598CA049-F52C-464C-8AC6-0438DF531FD5}" presName="dummy" presStyleCnt="0"/>
      <dgm:spPr/>
    </dgm:pt>
    <dgm:pt modelId="{3C2357FC-CDE6-4347-982F-45050E75425A}" type="pres">
      <dgm:prSet presAssocID="{9131894F-3FEB-4678-B0E8-C81205579F31}" presName="sibTrans" presStyleLbl="sibTrans2D1" presStyleIdx="5" presStyleCnt="6"/>
      <dgm:spPr/>
    </dgm:pt>
  </dgm:ptLst>
  <dgm:cxnLst>
    <dgm:cxn modelId="{3EBC562F-250D-4C03-A1B1-985933FDBA21}" type="presOf" srcId="{CEB72565-64D0-463F-991E-E1DED9E584CD}" destId="{EACCCC1A-4E72-4815-AF0F-8F9BE81139BB}" srcOrd="0" destOrd="0" presId="urn:microsoft.com/office/officeart/2005/8/layout/radial6"/>
    <dgm:cxn modelId="{97378636-F363-45D5-B9F9-3A32756B07CA}" type="presOf" srcId="{17BDCA26-3265-4DF7-AA4B-24F9AD9C263D}" destId="{B223C143-F51E-47B3-9F96-B4D92DFD0E33}" srcOrd="0" destOrd="0" presId="urn:microsoft.com/office/officeart/2005/8/layout/radial6"/>
    <dgm:cxn modelId="{66A4855F-6DBA-40C4-ADB0-0C81B3A469A9}" type="presOf" srcId="{5F0AF317-9352-42EC-B46F-8BC08D0D4584}" destId="{9548D2AF-7F58-4C0F-B664-71E89B3FB9D0}" srcOrd="0" destOrd="0" presId="urn:microsoft.com/office/officeart/2005/8/layout/radial6"/>
    <dgm:cxn modelId="{9BC58261-AC2C-4C5D-B60B-368DF456FCCD}" srcId="{17BDCA26-3265-4DF7-AA4B-24F9AD9C263D}" destId="{5F0AF317-9352-42EC-B46F-8BC08D0D4584}" srcOrd="2" destOrd="0" parTransId="{F71D599D-E5CE-45C4-8E7F-2974AEE8AD51}" sibTransId="{DD81FE2D-B8EB-495F-ABF2-D7F00FC4363A}"/>
    <dgm:cxn modelId="{3D59AC63-A6F1-43DC-B0E2-4100ED7BF1C6}" type="presOf" srcId="{887AF3B3-A0F3-47C1-93D1-5B9CC238ADEC}" destId="{3BC11DF0-2211-4016-AE03-312771B1DCB7}" srcOrd="0" destOrd="0" presId="urn:microsoft.com/office/officeart/2005/8/layout/radial6"/>
    <dgm:cxn modelId="{B6434146-77CD-48E2-A734-C6BCFA8C5BD6}" srcId="{BFB88262-80AB-46FB-8198-B776DEE20A1D}" destId="{17BDCA26-3265-4DF7-AA4B-24F9AD9C263D}" srcOrd="0" destOrd="0" parTransId="{E6B78709-27FE-4F1E-B7A2-E1E0D7CD56A3}" sibTransId="{73A62184-1A8A-4C63-953C-EC907D6CD6E6}"/>
    <dgm:cxn modelId="{F5DA2B4D-130D-413E-B236-93896E4A5BC0}" type="presOf" srcId="{D305F790-C9EB-4000-A787-FDBC1E1FE00C}" destId="{09756747-FFEF-4540-BA37-C6E705BBF717}" srcOrd="0" destOrd="0" presId="urn:microsoft.com/office/officeart/2005/8/layout/radial6"/>
    <dgm:cxn modelId="{E1BC3C79-4920-4ECC-8F15-C7BE81434FA1}" srcId="{17BDCA26-3265-4DF7-AA4B-24F9AD9C263D}" destId="{079E1A29-ABF3-412A-AD0A-B2547CB4FDAD}" srcOrd="3" destOrd="0" parTransId="{0CA505F4-0C65-4487-AA49-422CEA11A90D}" sibTransId="{9070A2A9-6199-4B51-A7FD-3896738625FA}"/>
    <dgm:cxn modelId="{A9DB759B-8F02-4EB7-8D1B-12559F92033B}" type="presOf" srcId="{493EF308-33A9-4FE3-8635-92AB0B121C09}" destId="{D31FEE16-2EA3-40EC-8829-F7E7A8CDBBD9}" srcOrd="0" destOrd="0" presId="urn:microsoft.com/office/officeart/2005/8/layout/radial6"/>
    <dgm:cxn modelId="{AB231D9F-B049-412E-ACDC-4EAA392188A4}" type="presOf" srcId="{079E1A29-ABF3-412A-AD0A-B2547CB4FDAD}" destId="{D0596A45-92CD-4F36-BFFB-EE221964CC17}" srcOrd="0" destOrd="0" presId="urn:microsoft.com/office/officeart/2005/8/layout/radial6"/>
    <dgm:cxn modelId="{99D17AA0-2DB2-4903-AD54-0DC2E27E2BA7}" type="presOf" srcId="{BFB88262-80AB-46FB-8198-B776DEE20A1D}" destId="{DC54184D-924E-4DDD-B870-58BED5511D84}" srcOrd="0" destOrd="0" presId="urn:microsoft.com/office/officeart/2005/8/layout/radial6"/>
    <dgm:cxn modelId="{4961F5A0-7078-4E76-86B3-D5658334959E}" srcId="{17BDCA26-3265-4DF7-AA4B-24F9AD9C263D}" destId="{598CA049-F52C-464C-8AC6-0438DF531FD5}" srcOrd="5" destOrd="0" parTransId="{B9C1856D-CF96-43BD-BFD8-535319EEADD1}" sibTransId="{9131894F-3FEB-4678-B0E8-C81205579F31}"/>
    <dgm:cxn modelId="{F4D4DCA2-BA7B-45BF-A5A5-FFA145E39BD3}" srcId="{17BDCA26-3265-4DF7-AA4B-24F9AD9C263D}" destId="{095776AC-D63E-405D-8311-3F4096E1E0A1}" srcOrd="1" destOrd="0" parTransId="{52954DE4-BE79-40F3-BBBB-D08BD8588F9C}" sibTransId="{887AF3B3-A0F3-47C1-93D1-5B9CC238ADEC}"/>
    <dgm:cxn modelId="{DCC75BA7-41C8-4BC2-8BB7-DBE13C93246E}" srcId="{17BDCA26-3265-4DF7-AA4B-24F9AD9C263D}" destId="{D305F790-C9EB-4000-A787-FDBC1E1FE00C}" srcOrd="0" destOrd="0" parTransId="{4E9EF952-A31B-41FD-A3A4-CEC529A9539D}" sibTransId="{CEB72565-64D0-463F-991E-E1DED9E584CD}"/>
    <dgm:cxn modelId="{E71718A9-C89E-4795-82D1-AF311311290A}" type="presOf" srcId="{598CA049-F52C-464C-8AC6-0438DF531FD5}" destId="{CA12C619-A656-428A-AE66-FB7CFB59862C}" srcOrd="0" destOrd="0" presId="urn:microsoft.com/office/officeart/2005/8/layout/radial6"/>
    <dgm:cxn modelId="{5C2007AE-7C7A-4720-AD5E-62FC9FA6E3BB}" type="presOf" srcId="{47D6D592-8C40-4562-907C-C9327A4ADDB8}" destId="{6334D68B-AF1E-434B-A7B2-EF8E28ECBBEB}" srcOrd="0" destOrd="0" presId="urn:microsoft.com/office/officeart/2005/8/layout/radial6"/>
    <dgm:cxn modelId="{C3C4DBB0-8FBF-499D-A057-FF4464DBD48E}" type="presOf" srcId="{DD81FE2D-B8EB-495F-ABF2-D7F00FC4363A}" destId="{FB69C0C3-AD6A-41E3-86B9-3279F514E98D}" srcOrd="0" destOrd="0" presId="urn:microsoft.com/office/officeart/2005/8/layout/radial6"/>
    <dgm:cxn modelId="{1070E6B4-7F70-4DD8-8108-71C7FC9D9995}" srcId="{17BDCA26-3265-4DF7-AA4B-24F9AD9C263D}" destId="{47D6D592-8C40-4562-907C-C9327A4ADDB8}" srcOrd="4" destOrd="0" parTransId="{C55A75DA-8CF4-47D6-A5CB-779CF92546E1}" sibTransId="{493EF308-33A9-4FE3-8635-92AB0B121C09}"/>
    <dgm:cxn modelId="{57623ABB-C0A3-4A23-88EC-2909876749EA}" type="presOf" srcId="{9131894F-3FEB-4678-B0E8-C81205579F31}" destId="{3C2357FC-CDE6-4347-982F-45050E75425A}" srcOrd="0" destOrd="0" presId="urn:microsoft.com/office/officeart/2005/8/layout/radial6"/>
    <dgm:cxn modelId="{27BB0ACE-D729-4926-90C5-AD8D5384F92E}" type="presOf" srcId="{9070A2A9-6199-4B51-A7FD-3896738625FA}" destId="{8B9F2A25-3DDB-452B-87F1-9BF3D430699F}" srcOrd="0" destOrd="0" presId="urn:microsoft.com/office/officeart/2005/8/layout/radial6"/>
    <dgm:cxn modelId="{B6CCF7DC-881C-4B76-8D83-40A9953691D0}" type="presOf" srcId="{095776AC-D63E-405D-8311-3F4096E1E0A1}" destId="{94152F14-B802-4588-A0EF-8085D4377B42}" srcOrd="0" destOrd="0" presId="urn:microsoft.com/office/officeart/2005/8/layout/radial6"/>
    <dgm:cxn modelId="{D3D08ABF-8967-4279-AF11-5C356EE86B28}" type="presParOf" srcId="{DC54184D-924E-4DDD-B870-58BED5511D84}" destId="{B223C143-F51E-47B3-9F96-B4D92DFD0E33}" srcOrd="0" destOrd="0" presId="urn:microsoft.com/office/officeart/2005/8/layout/radial6"/>
    <dgm:cxn modelId="{0948B0F8-052F-4CE1-B4DD-7A98540B3716}" type="presParOf" srcId="{DC54184D-924E-4DDD-B870-58BED5511D84}" destId="{09756747-FFEF-4540-BA37-C6E705BBF717}" srcOrd="1" destOrd="0" presId="urn:microsoft.com/office/officeart/2005/8/layout/radial6"/>
    <dgm:cxn modelId="{AFCC3FB7-7173-4E34-8C0A-DE39EEDFBE9B}" type="presParOf" srcId="{DC54184D-924E-4DDD-B870-58BED5511D84}" destId="{E6225A63-3444-4D02-AE18-DB555F1147E0}" srcOrd="2" destOrd="0" presId="urn:microsoft.com/office/officeart/2005/8/layout/radial6"/>
    <dgm:cxn modelId="{8D7A80AC-C457-4F28-8756-38D2DFA4DC23}" type="presParOf" srcId="{DC54184D-924E-4DDD-B870-58BED5511D84}" destId="{EACCCC1A-4E72-4815-AF0F-8F9BE81139BB}" srcOrd="3" destOrd="0" presId="urn:microsoft.com/office/officeart/2005/8/layout/radial6"/>
    <dgm:cxn modelId="{619264B1-F766-4EF9-8554-5A786C65542E}" type="presParOf" srcId="{DC54184D-924E-4DDD-B870-58BED5511D84}" destId="{94152F14-B802-4588-A0EF-8085D4377B42}" srcOrd="4" destOrd="0" presId="urn:microsoft.com/office/officeart/2005/8/layout/radial6"/>
    <dgm:cxn modelId="{26C47625-EBC5-4D72-9D6E-FE510AC13CDE}" type="presParOf" srcId="{DC54184D-924E-4DDD-B870-58BED5511D84}" destId="{C7DCEB24-D675-495A-AA9F-9FF03A348502}" srcOrd="5" destOrd="0" presId="urn:microsoft.com/office/officeart/2005/8/layout/radial6"/>
    <dgm:cxn modelId="{C96F676B-F91A-4F22-BFBA-80D5A2228610}" type="presParOf" srcId="{DC54184D-924E-4DDD-B870-58BED5511D84}" destId="{3BC11DF0-2211-4016-AE03-312771B1DCB7}" srcOrd="6" destOrd="0" presId="urn:microsoft.com/office/officeart/2005/8/layout/radial6"/>
    <dgm:cxn modelId="{2594FDA2-6D80-4E8F-A2B1-B2ED694649FD}" type="presParOf" srcId="{DC54184D-924E-4DDD-B870-58BED5511D84}" destId="{9548D2AF-7F58-4C0F-B664-71E89B3FB9D0}" srcOrd="7" destOrd="0" presId="urn:microsoft.com/office/officeart/2005/8/layout/radial6"/>
    <dgm:cxn modelId="{F4534E16-6AC9-4715-A88B-2906C035BC5E}" type="presParOf" srcId="{DC54184D-924E-4DDD-B870-58BED5511D84}" destId="{F012522E-FA48-4C8B-80F2-953B9ED2392A}" srcOrd="8" destOrd="0" presId="urn:microsoft.com/office/officeart/2005/8/layout/radial6"/>
    <dgm:cxn modelId="{6D60B863-B440-4205-992A-CCF47D3258B1}" type="presParOf" srcId="{DC54184D-924E-4DDD-B870-58BED5511D84}" destId="{FB69C0C3-AD6A-41E3-86B9-3279F514E98D}" srcOrd="9" destOrd="0" presId="urn:microsoft.com/office/officeart/2005/8/layout/radial6"/>
    <dgm:cxn modelId="{5CCE65FA-BBD9-4F95-A3C5-0C915DFCD197}" type="presParOf" srcId="{DC54184D-924E-4DDD-B870-58BED5511D84}" destId="{D0596A45-92CD-4F36-BFFB-EE221964CC17}" srcOrd="10" destOrd="0" presId="urn:microsoft.com/office/officeart/2005/8/layout/radial6"/>
    <dgm:cxn modelId="{1A4BF30C-05C3-450E-8DBE-1BF3F7C02928}" type="presParOf" srcId="{DC54184D-924E-4DDD-B870-58BED5511D84}" destId="{3841CB51-EB79-4B6D-B28C-5DE3EE79FCE7}" srcOrd="11" destOrd="0" presId="urn:microsoft.com/office/officeart/2005/8/layout/radial6"/>
    <dgm:cxn modelId="{F8B78480-E694-4D20-8980-1C89AD4A8B7A}" type="presParOf" srcId="{DC54184D-924E-4DDD-B870-58BED5511D84}" destId="{8B9F2A25-3DDB-452B-87F1-9BF3D430699F}" srcOrd="12" destOrd="0" presId="urn:microsoft.com/office/officeart/2005/8/layout/radial6"/>
    <dgm:cxn modelId="{FD46922B-4B2C-4258-85F8-DC4C52511F40}" type="presParOf" srcId="{DC54184D-924E-4DDD-B870-58BED5511D84}" destId="{6334D68B-AF1E-434B-A7B2-EF8E28ECBBEB}" srcOrd="13" destOrd="0" presId="urn:microsoft.com/office/officeart/2005/8/layout/radial6"/>
    <dgm:cxn modelId="{C40B70F5-FB7E-4DCB-833C-6C00B3F9DE6F}" type="presParOf" srcId="{DC54184D-924E-4DDD-B870-58BED5511D84}" destId="{61E5DCB8-A664-4B7D-A9C2-EAAD7606E9A3}" srcOrd="14" destOrd="0" presId="urn:microsoft.com/office/officeart/2005/8/layout/radial6"/>
    <dgm:cxn modelId="{902EFD6A-7B65-4EF0-B2DD-DEA8AEEB34E1}" type="presParOf" srcId="{DC54184D-924E-4DDD-B870-58BED5511D84}" destId="{D31FEE16-2EA3-40EC-8829-F7E7A8CDBBD9}" srcOrd="15" destOrd="0" presId="urn:microsoft.com/office/officeart/2005/8/layout/radial6"/>
    <dgm:cxn modelId="{A092D5BE-2CAF-42EC-970C-2C432CB189AF}" type="presParOf" srcId="{DC54184D-924E-4DDD-B870-58BED5511D84}" destId="{CA12C619-A656-428A-AE66-FB7CFB59862C}" srcOrd="16" destOrd="0" presId="urn:microsoft.com/office/officeart/2005/8/layout/radial6"/>
    <dgm:cxn modelId="{E8B79E24-A520-427D-B623-B7BA17480873}" type="presParOf" srcId="{DC54184D-924E-4DDD-B870-58BED5511D84}" destId="{0806212E-1C66-424B-8337-8924F69CC72B}" srcOrd="17" destOrd="0" presId="urn:microsoft.com/office/officeart/2005/8/layout/radial6"/>
    <dgm:cxn modelId="{A1210E69-5489-4426-9EDF-D438FCD91942}" type="presParOf" srcId="{DC54184D-924E-4DDD-B870-58BED5511D84}" destId="{3C2357FC-CDE6-4347-982F-45050E75425A}" srcOrd="18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B64581E-5C05-4366-9290-CEC3D089B048}">
      <dsp:nvSpPr>
        <dsp:cNvPr id="0" name=""/>
        <dsp:cNvSpPr/>
      </dsp:nvSpPr>
      <dsp:spPr>
        <a:xfrm>
          <a:off x="4241416" y="0"/>
          <a:ext cx="2547184" cy="2547312"/>
        </a:xfrm>
        <a:prstGeom prst="circularArrow">
          <a:avLst>
            <a:gd name="adj1" fmla="val 10980"/>
            <a:gd name="adj2" fmla="val 1142322"/>
            <a:gd name="adj3" fmla="val 4500000"/>
            <a:gd name="adj4" fmla="val 10800000"/>
            <a:gd name="adj5" fmla="val 125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ECC9246-2810-4C52-B171-F1B708FF366C}">
      <dsp:nvSpPr>
        <dsp:cNvPr id="0" name=""/>
        <dsp:cNvSpPr/>
      </dsp:nvSpPr>
      <dsp:spPr>
        <a:xfrm>
          <a:off x="4803794" y="922557"/>
          <a:ext cx="1421472" cy="71041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200" kern="1200"/>
            <a:t>S2 Parent / Carer Information Evening: Wed 26 Jan</a:t>
          </a:r>
        </a:p>
      </dsp:txBody>
      <dsp:txXfrm>
        <a:off x="4803794" y="922557"/>
        <a:ext cx="1421472" cy="710418"/>
      </dsp:txXfrm>
    </dsp:sp>
    <dsp:sp modelId="{D25A90DE-9234-405F-BD85-88E95B2B8807}">
      <dsp:nvSpPr>
        <dsp:cNvPr id="0" name=""/>
        <dsp:cNvSpPr/>
      </dsp:nvSpPr>
      <dsp:spPr>
        <a:xfrm>
          <a:off x="3533786" y="1463594"/>
          <a:ext cx="2547184" cy="2547312"/>
        </a:xfrm>
        <a:prstGeom prst="leftCircularArrow">
          <a:avLst>
            <a:gd name="adj1" fmla="val 10980"/>
            <a:gd name="adj2" fmla="val 1142322"/>
            <a:gd name="adj3" fmla="val 6300000"/>
            <a:gd name="adj4" fmla="val 18900000"/>
            <a:gd name="adj5" fmla="val 125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D2DBB6F-F698-494E-918B-8FCB894CB279}">
      <dsp:nvSpPr>
        <dsp:cNvPr id="0" name=""/>
        <dsp:cNvSpPr/>
      </dsp:nvSpPr>
      <dsp:spPr>
        <a:xfrm>
          <a:off x="4093296" y="2389441"/>
          <a:ext cx="1421472" cy="71041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200" kern="1200"/>
            <a:t>Tracking report, course choice information and form emailed Wed 26 Jan</a:t>
          </a:r>
        </a:p>
      </dsp:txBody>
      <dsp:txXfrm>
        <a:off x="4093296" y="2389441"/>
        <a:ext cx="1421472" cy="710418"/>
      </dsp:txXfrm>
    </dsp:sp>
    <dsp:sp modelId="{005481CC-4917-47E2-8E82-EACA97CA7BAC}">
      <dsp:nvSpPr>
        <dsp:cNvPr id="0" name=""/>
        <dsp:cNvSpPr/>
      </dsp:nvSpPr>
      <dsp:spPr>
        <a:xfrm>
          <a:off x="4241416" y="2933766"/>
          <a:ext cx="2547184" cy="2547312"/>
        </a:xfrm>
        <a:prstGeom prst="circularArrow">
          <a:avLst>
            <a:gd name="adj1" fmla="val 10980"/>
            <a:gd name="adj2" fmla="val 1142322"/>
            <a:gd name="adj3" fmla="val 4500000"/>
            <a:gd name="adj4" fmla="val 13500000"/>
            <a:gd name="adj5" fmla="val 125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F2691A8-06A4-40FC-96B2-71F58E405308}">
      <dsp:nvSpPr>
        <dsp:cNvPr id="0" name=""/>
        <dsp:cNvSpPr/>
      </dsp:nvSpPr>
      <dsp:spPr>
        <a:xfrm>
          <a:off x="4803794" y="3855502"/>
          <a:ext cx="1421472" cy="71041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200" kern="1200"/>
            <a:t>S2 Parent / Carer consultation with teachers: Mon 31 Jan 4.30-7pm</a:t>
          </a:r>
        </a:p>
      </dsp:txBody>
      <dsp:txXfrm>
        <a:off x="4803794" y="3855502"/>
        <a:ext cx="1421472" cy="710418"/>
      </dsp:txXfrm>
    </dsp:sp>
    <dsp:sp modelId="{3C3CFBCE-FFCA-496F-BE17-7C62819D71B0}">
      <dsp:nvSpPr>
        <dsp:cNvPr id="0" name=""/>
        <dsp:cNvSpPr/>
      </dsp:nvSpPr>
      <dsp:spPr>
        <a:xfrm>
          <a:off x="3533786" y="4399828"/>
          <a:ext cx="2547184" cy="2547312"/>
        </a:xfrm>
        <a:prstGeom prst="leftCircularArrow">
          <a:avLst>
            <a:gd name="adj1" fmla="val 10980"/>
            <a:gd name="adj2" fmla="val 1142322"/>
            <a:gd name="adj3" fmla="val 6300000"/>
            <a:gd name="adj4" fmla="val 18900000"/>
            <a:gd name="adj5" fmla="val 125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1CE0B51-7242-4963-B482-B01854432D42}">
      <dsp:nvSpPr>
        <dsp:cNvPr id="0" name=""/>
        <dsp:cNvSpPr/>
      </dsp:nvSpPr>
      <dsp:spPr>
        <a:xfrm>
          <a:off x="4093296" y="5322386"/>
          <a:ext cx="1421472" cy="71041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200" kern="1200"/>
            <a:t>Course Choice forms returned by Friday 4 February</a:t>
          </a:r>
        </a:p>
      </dsp:txBody>
      <dsp:txXfrm>
        <a:off x="4093296" y="5322386"/>
        <a:ext cx="1421472" cy="710418"/>
      </dsp:txXfrm>
    </dsp:sp>
    <dsp:sp modelId="{D3C9510F-AC61-41D8-B059-17D4A9423AB0}">
      <dsp:nvSpPr>
        <dsp:cNvPr id="0" name=""/>
        <dsp:cNvSpPr/>
      </dsp:nvSpPr>
      <dsp:spPr>
        <a:xfrm>
          <a:off x="4422505" y="6032804"/>
          <a:ext cx="2188351" cy="2189636"/>
        </a:xfrm>
        <a:prstGeom prst="blockArc">
          <a:avLst>
            <a:gd name="adj1" fmla="val 13500000"/>
            <a:gd name="adj2" fmla="val 10800000"/>
            <a:gd name="adj3" fmla="val 1274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05A16B1-3219-44A3-B559-8ABEEAE98DC5}">
      <dsp:nvSpPr>
        <dsp:cNvPr id="0" name=""/>
        <dsp:cNvSpPr/>
      </dsp:nvSpPr>
      <dsp:spPr>
        <a:xfrm>
          <a:off x="4803794" y="6789269"/>
          <a:ext cx="1421472" cy="71041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200" kern="1200"/>
            <a:t>1:1 interviews Monday 7 Feb - Friday 4 March</a:t>
          </a:r>
        </a:p>
      </dsp:txBody>
      <dsp:txXfrm>
        <a:off x="4803794" y="6789269"/>
        <a:ext cx="1421472" cy="71041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C2357FC-CDE6-4347-982F-45050E75425A}">
      <dsp:nvSpPr>
        <dsp:cNvPr id="0" name=""/>
        <dsp:cNvSpPr/>
      </dsp:nvSpPr>
      <dsp:spPr>
        <a:xfrm>
          <a:off x="2098170" y="653192"/>
          <a:ext cx="4473525" cy="4473525"/>
        </a:xfrm>
        <a:prstGeom prst="blockArc">
          <a:avLst>
            <a:gd name="adj1" fmla="val 12600000"/>
            <a:gd name="adj2" fmla="val 16200000"/>
            <a:gd name="adj3" fmla="val 4521"/>
          </a:avLst>
        </a:prstGeom>
        <a:solidFill>
          <a:schemeClr val="accent5">
            <a:hueOff val="13254820"/>
            <a:satOff val="-40927"/>
            <a:lumOff val="-17255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31FEE16-2EA3-40EC-8829-F7E7A8CDBBD9}">
      <dsp:nvSpPr>
        <dsp:cNvPr id="0" name=""/>
        <dsp:cNvSpPr/>
      </dsp:nvSpPr>
      <dsp:spPr>
        <a:xfrm>
          <a:off x="2098170" y="653192"/>
          <a:ext cx="4473525" cy="4473525"/>
        </a:xfrm>
        <a:prstGeom prst="blockArc">
          <a:avLst>
            <a:gd name="adj1" fmla="val 9000000"/>
            <a:gd name="adj2" fmla="val 12600000"/>
            <a:gd name="adj3" fmla="val 4521"/>
          </a:avLst>
        </a:prstGeom>
        <a:solidFill>
          <a:schemeClr val="accent5">
            <a:hueOff val="10603857"/>
            <a:satOff val="-32742"/>
            <a:lumOff val="-13804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B9F2A25-3DDB-452B-87F1-9BF3D430699F}">
      <dsp:nvSpPr>
        <dsp:cNvPr id="0" name=""/>
        <dsp:cNvSpPr/>
      </dsp:nvSpPr>
      <dsp:spPr>
        <a:xfrm>
          <a:off x="2098170" y="653192"/>
          <a:ext cx="4473525" cy="4473525"/>
        </a:xfrm>
        <a:prstGeom prst="blockArc">
          <a:avLst>
            <a:gd name="adj1" fmla="val 5400000"/>
            <a:gd name="adj2" fmla="val 9000000"/>
            <a:gd name="adj3" fmla="val 4521"/>
          </a:avLst>
        </a:prstGeom>
        <a:solidFill>
          <a:schemeClr val="accent5">
            <a:hueOff val="7952892"/>
            <a:satOff val="-24556"/>
            <a:lumOff val="-10353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B69C0C3-AD6A-41E3-86B9-3279F514E98D}">
      <dsp:nvSpPr>
        <dsp:cNvPr id="0" name=""/>
        <dsp:cNvSpPr/>
      </dsp:nvSpPr>
      <dsp:spPr>
        <a:xfrm>
          <a:off x="2098170" y="653192"/>
          <a:ext cx="4473525" cy="4473525"/>
        </a:xfrm>
        <a:prstGeom prst="blockArc">
          <a:avLst>
            <a:gd name="adj1" fmla="val 1800000"/>
            <a:gd name="adj2" fmla="val 5400000"/>
            <a:gd name="adj3" fmla="val 4521"/>
          </a:avLst>
        </a:prstGeom>
        <a:solidFill>
          <a:schemeClr val="accent5">
            <a:hueOff val="5301928"/>
            <a:satOff val="-16371"/>
            <a:lumOff val="-6902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BC11DF0-2211-4016-AE03-312771B1DCB7}">
      <dsp:nvSpPr>
        <dsp:cNvPr id="0" name=""/>
        <dsp:cNvSpPr/>
      </dsp:nvSpPr>
      <dsp:spPr>
        <a:xfrm>
          <a:off x="2098170" y="653192"/>
          <a:ext cx="4473525" cy="4473525"/>
        </a:xfrm>
        <a:prstGeom prst="blockArc">
          <a:avLst>
            <a:gd name="adj1" fmla="val 19800000"/>
            <a:gd name="adj2" fmla="val 1800000"/>
            <a:gd name="adj3" fmla="val 4521"/>
          </a:avLst>
        </a:prstGeom>
        <a:solidFill>
          <a:schemeClr val="accent5">
            <a:hueOff val="2650964"/>
            <a:satOff val="-8185"/>
            <a:lumOff val="-3451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ACCCC1A-4E72-4815-AF0F-8F9BE81139BB}">
      <dsp:nvSpPr>
        <dsp:cNvPr id="0" name=""/>
        <dsp:cNvSpPr/>
      </dsp:nvSpPr>
      <dsp:spPr>
        <a:xfrm>
          <a:off x="2098170" y="653192"/>
          <a:ext cx="4473525" cy="4473525"/>
        </a:xfrm>
        <a:prstGeom prst="blockArc">
          <a:avLst>
            <a:gd name="adj1" fmla="val 16200000"/>
            <a:gd name="adj2" fmla="val 19800000"/>
            <a:gd name="adj3" fmla="val 4521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223C143-F51E-47B3-9F96-B4D92DFD0E33}">
      <dsp:nvSpPr>
        <dsp:cNvPr id="0" name=""/>
        <dsp:cNvSpPr/>
      </dsp:nvSpPr>
      <dsp:spPr>
        <a:xfrm>
          <a:off x="3331633" y="1886655"/>
          <a:ext cx="2006600" cy="2006600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500" kern="1200"/>
            <a:t>Breadth</a:t>
          </a:r>
        </a:p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500" kern="1200"/>
            <a:t>Personalisation &amp; Choice</a:t>
          </a:r>
        </a:p>
      </dsp:txBody>
      <dsp:txXfrm>
        <a:off x="3625493" y="2180515"/>
        <a:ext cx="1418880" cy="1418880"/>
      </dsp:txXfrm>
    </dsp:sp>
    <dsp:sp modelId="{09756747-FFEF-4540-BA37-C6E705BBF717}">
      <dsp:nvSpPr>
        <dsp:cNvPr id="0" name=""/>
        <dsp:cNvSpPr/>
      </dsp:nvSpPr>
      <dsp:spPr>
        <a:xfrm>
          <a:off x="3632623" y="1449"/>
          <a:ext cx="1404620" cy="1404620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200" kern="1200"/>
            <a:t>1 x Expressive Arts</a:t>
          </a:r>
        </a:p>
      </dsp:txBody>
      <dsp:txXfrm>
        <a:off x="3838325" y="207151"/>
        <a:ext cx="993216" cy="993216"/>
      </dsp:txXfrm>
    </dsp:sp>
    <dsp:sp modelId="{94152F14-B802-4588-A0EF-8085D4377B42}">
      <dsp:nvSpPr>
        <dsp:cNvPr id="0" name=""/>
        <dsp:cNvSpPr/>
      </dsp:nvSpPr>
      <dsp:spPr>
        <a:xfrm>
          <a:off x="5525925" y="1094547"/>
          <a:ext cx="1404620" cy="1404620"/>
        </a:xfrm>
        <a:prstGeom prst="ellipse">
          <a:avLst/>
        </a:prstGeom>
        <a:solidFill>
          <a:schemeClr val="accent5">
            <a:hueOff val="2650964"/>
            <a:satOff val="-8185"/>
            <a:lumOff val="-3451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200" kern="1200"/>
            <a:t>1 x Science</a:t>
          </a:r>
        </a:p>
      </dsp:txBody>
      <dsp:txXfrm>
        <a:off x="5731627" y="1300249"/>
        <a:ext cx="993216" cy="993216"/>
      </dsp:txXfrm>
    </dsp:sp>
    <dsp:sp modelId="{9548D2AF-7F58-4C0F-B664-71E89B3FB9D0}">
      <dsp:nvSpPr>
        <dsp:cNvPr id="0" name=""/>
        <dsp:cNvSpPr/>
      </dsp:nvSpPr>
      <dsp:spPr>
        <a:xfrm>
          <a:off x="5525925" y="3280743"/>
          <a:ext cx="1404620" cy="1404620"/>
        </a:xfrm>
        <a:prstGeom prst="ellipse">
          <a:avLst/>
        </a:prstGeom>
        <a:solidFill>
          <a:schemeClr val="accent5">
            <a:hueOff val="5301928"/>
            <a:satOff val="-16371"/>
            <a:lumOff val="-6902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200" kern="1200"/>
            <a:t>1 x Social Subjects</a:t>
          </a:r>
        </a:p>
      </dsp:txBody>
      <dsp:txXfrm>
        <a:off x="5731627" y="3486445"/>
        <a:ext cx="993216" cy="993216"/>
      </dsp:txXfrm>
    </dsp:sp>
    <dsp:sp modelId="{D0596A45-92CD-4F36-BFFB-EE221964CC17}">
      <dsp:nvSpPr>
        <dsp:cNvPr id="0" name=""/>
        <dsp:cNvSpPr/>
      </dsp:nvSpPr>
      <dsp:spPr>
        <a:xfrm>
          <a:off x="3632623" y="4373841"/>
          <a:ext cx="1404620" cy="1404620"/>
        </a:xfrm>
        <a:prstGeom prst="ellipse">
          <a:avLst/>
        </a:prstGeom>
        <a:solidFill>
          <a:schemeClr val="accent5">
            <a:hueOff val="7952892"/>
            <a:satOff val="-24556"/>
            <a:lumOff val="-1035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200" kern="1200"/>
            <a:t>1 x Technologies</a:t>
          </a:r>
        </a:p>
      </dsp:txBody>
      <dsp:txXfrm>
        <a:off x="3838325" y="4579543"/>
        <a:ext cx="993216" cy="993216"/>
      </dsp:txXfrm>
    </dsp:sp>
    <dsp:sp modelId="{6334D68B-AF1E-434B-A7B2-EF8E28ECBBEB}">
      <dsp:nvSpPr>
        <dsp:cNvPr id="0" name=""/>
        <dsp:cNvSpPr/>
      </dsp:nvSpPr>
      <dsp:spPr>
        <a:xfrm>
          <a:off x="1739321" y="3280743"/>
          <a:ext cx="1404620" cy="1404620"/>
        </a:xfrm>
        <a:prstGeom prst="ellipse">
          <a:avLst/>
        </a:prstGeom>
        <a:solidFill>
          <a:schemeClr val="accent5">
            <a:hueOff val="10603857"/>
            <a:satOff val="-32742"/>
            <a:lumOff val="-13804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200" kern="1200"/>
            <a:t>1 x Additional curricular  focus</a:t>
          </a:r>
        </a:p>
      </dsp:txBody>
      <dsp:txXfrm>
        <a:off x="1945023" y="3486445"/>
        <a:ext cx="993216" cy="993216"/>
      </dsp:txXfrm>
    </dsp:sp>
    <dsp:sp modelId="{CA12C619-A656-428A-AE66-FB7CFB59862C}">
      <dsp:nvSpPr>
        <dsp:cNvPr id="0" name=""/>
        <dsp:cNvSpPr/>
      </dsp:nvSpPr>
      <dsp:spPr>
        <a:xfrm>
          <a:off x="1739321" y="1094547"/>
          <a:ext cx="1404620" cy="1404620"/>
        </a:xfrm>
        <a:prstGeom prst="ellipse">
          <a:avLst/>
        </a:prstGeom>
        <a:solidFill>
          <a:schemeClr val="accent5">
            <a:hueOff val="13254820"/>
            <a:satOff val="-40927"/>
            <a:lumOff val="-1725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200" kern="1200"/>
            <a:t>1 x Reserve</a:t>
          </a:r>
        </a:p>
      </dsp:txBody>
      <dsp:txXfrm>
        <a:off x="1945023" y="1300249"/>
        <a:ext cx="993216" cy="99321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9/layout/CircleArrowProcess">
  <dgm:title val=""/>
  <dgm:desc val=""/>
  <dgm:catLst>
    <dgm:cat type="process" pri="16500"/>
    <dgm:cat type="cycle" pri="16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chMax val="7"/>
      <dgm:chPref val="7"/>
      <dgm:dir/>
      <dgm:animLvl val="lvl"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" ptType="node" func="cnt" op="equ" val="1">
            <dgm:alg type="composite">
              <dgm:param type="ar" val="1.599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Child1" refType="w" fact="0.625"/>
              <dgm:constr type="t" for="ch" forName="Child1" refType="h" fact="0.2981"/>
              <dgm:constr type="w" for="ch" forName="Child1" refType="w" fact="0.375"/>
              <dgm:constr type="h" for="ch" forName="Child1" refType="h" fact="0.4001"/>
              <dgm:constr type="l" for="ch" forName="Accent1" refType="w" fact="0"/>
              <dgm:constr type="t" for="ch" forName="Accent1" refType="h" fact="0"/>
              <dgm:constr type="w" for="ch" forName="Accent1" refType="w" fact="0.6249"/>
              <dgm:constr type="h" for="ch" forName="Accent1" refType="h"/>
              <dgm:constr type="l" for="ch" forName="Parent1" refType="w" fact="0.138"/>
              <dgm:constr type="t" for="ch" forName="Parent1" refType="h" fact="0.362"/>
              <dgm:constr type="w" for="ch" forName="Parent1" refType="w" fact="0.3487"/>
              <dgm:constr type="h" for="ch" forName="Parent1" refType="h" fact="0.2789"/>
            </dgm:constrLst>
          </dgm:if>
          <dgm:if name="Name5" axis="ch" ptType="node" func="cnt" op="equ" val="2">
            <dgm:alg type="composite">
              <dgm:param type="ar" val="1.2026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Accent1" refType="w" fact="0.1144"/>
              <dgm:constr type="t" for="ch" forName="Accent1" refType="h" fact="0"/>
              <dgm:constr type="w" for="ch" forName="Accent1" refType="w" fact="0.5542"/>
              <dgm:constr type="h" for="ch" forName="Accent1" refType="h" fact="0.6665"/>
              <dgm:constr type="l" for="ch" forName="Parent1" refType="w" fact="0.2368"/>
              <dgm:constr type="t" for="ch" forName="Parent1" refType="h" fact="0.2413"/>
              <dgm:constr type="w" for="ch" forName="Parent1" refType="w" fact="0.3092"/>
              <dgm:constr type="h" for="ch" forName="Parent1" refType="h" fact="0.1859"/>
              <dgm:constr type="l" for="ch" forName="Parent2" refType="w" fact="0.0822"/>
              <dgm:constr type="t" for="ch" forName="Parent2" refType="h" fact="0.625"/>
              <dgm:constr type="w" for="ch" forName="Parent2" refType="w" fact="0.3092"/>
              <dgm:constr type="h" for="ch" forName="Parent2" refType="h" fact="0.1859"/>
              <dgm:constr type="l" for="ch" forName="Child1" refType="w" fact="0.6678"/>
              <dgm:constr type="t" for="ch" forName="Child1" refType="h" fact="0.1978"/>
              <dgm:constr type="w" for="ch" forName="Child1" refType="w" fact="0.3322"/>
              <dgm:constr type="h" for="ch" forName="Child1" refType="h" fact="0.265"/>
              <dgm:constr type="l" for="ch" forName="Child2" refType="w" fact="0.5164"/>
              <dgm:constr type="t" for="ch" forName="Child2" refType="h" fact="0.5855"/>
              <dgm:constr type="w" for="ch" forName="Child2" refType="w" fact="0.3322"/>
              <dgm:constr type="h" for="ch" forName="Child2" refType="h" fact="0.265"/>
              <dgm:constr type="l" for="ch" forName="Accent2" refType="w" fact="0"/>
              <dgm:constr type="t" for="ch" forName="Accent2" refType="h" fact="0.4272"/>
              <dgm:constr type="w" for="ch" forName="Accent2" refType="w" fact="0.4761"/>
              <dgm:constr type="h" for="ch" forName="Accent2" refType="h" fact="0.5728"/>
            </dgm:constrLst>
          </dgm:if>
          <dgm:if name="Name6" axis="ch" ptType="node" func="cnt" op="equ" val="3">
            <dgm:alg type="composite">
              <dgm:param type="ar" val="0.9039"/>
            </dgm:alg>
            <dgm:shape xmlns:r="http://schemas.openxmlformats.org/officeDocument/2006/relationships" r:blip="">
              <dgm:adjLst/>
            </dgm:shape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1" refType="w" fact="0.1479"/>
              <dgm:constr type="t" for="ch" forName="Accent1" refType="h" fact="0"/>
              <dgm:constr type="w" for="ch" forName="Accent1" refType="w" fact="0.5325"/>
              <dgm:constr type="h" for="ch" forName="Accent1" refType="h" fact="0.4814"/>
              <dgm:constr type="l" for="ch" forName="Accent2" refType="w" fact="0"/>
              <dgm:constr type="t" for="ch" forName="Accent2" refType="h" fact="0.2766"/>
              <dgm:constr type="w" for="ch" forName="Accent2" refType="w" fact="0.5325"/>
              <dgm:constr type="h" for="ch" forName="Accent2" refType="h" fact="0.4814"/>
              <dgm:constr type="l" for="ch" forName="Parent1" refType="w" fact="0.2656"/>
              <dgm:constr type="t" for="ch" forName="Parent1" refType="h" fact="0.1738"/>
              <dgm:constr type="w" for="ch" forName="Parent1" refType="w" fact="0.2959"/>
              <dgm:constr type="h" for="ch" forName="Parent1" refType="h" fact="0.1337"/>
              <dgm:constr type="l" for="ch" forName="Accent3" refType="w" fact="0.1858"/>
              <dgm:constr type="t" for="ch" forName="Accent3" refType="h" fact="0.5863"/>
              <dgm:constr type="w" for="ch" forName="Accent3" refType="w" fact="0.4575"/>
              <dgm:constr type="h" for="ch" forName="Accent3" refType="h" fact="0.4137"/>
              <dgm:constr type="l" for="ch" forName="Parent2" refType="w" fact="0.1183"/>
              <dgm:constr type="t" for="ch" forName="Parent2" refType="h" fact="0.452"/>
              <dgm:constr type="w" for="ch" forName="Parent2" refType="w" fact="0.2959"/>
              <dgm:constr type="h" for="ch" forName="Parent2" refType="h" fact="0.1337"/>
              <dgm:constr type="l" for="ch" forName="Parent3" refType="w" fact="0.2663"/>
              <dgm:constr type="t" for="ch" forName="Parent3" refType="h" fact="0.7306"/>
              <dgm:constr type="w" for="ch" forName="Parent3" refType="w" fact="0.2959"/>
              <dgm:constr type="h" for="ch" forName="Parent3" refType="h" fact="0.1337"/>
              <dgm:constr type="l" for="ch" forName="Child2" refType="w" fact="0.5325"/>
              <dgm:constr type="t" for="ch" forName="Child2" refType="h" fact="0.4217"/>
              <dgm:constr type="w" for="ch" forName="Child2" refType="w" fact="0.3195"/>
              <dgm:constr type="h" for="ch" forName="Child2" refType="h" fact="0.1926"/>
              <dgm:constr type="l" for="ch" forName="Child1" refType="w" fact="0.6805"/>
              <dgm:constr type="t" for="ch" forName="Child1" refType="h" fact="0.1435"/>
              <dgm:constr type="w" for="ch" forName="Child1" refType="w" fact="0.3195"/>
              <dgm:constr type="h" for="ch" forName="Child1" refType="h" fact="0.1926"/>
              <dgm:constr type="l" for="ch" forName="Child3" refType="w" fact="0.6805"/>
              <dgm:constr type="t" for="ch" forName="Child3" refType="h" fact="0.6998"/>
              <dgm:constr type="w" for="ch" forName="Child3" refType="w" fact="0.3195"/>
              <dgm:constr type="h" for="ch" forName="Child3" refType="h" fact="0.1926"/>
            </dgm:constrLst>
          </dgm:if>
          <dgm:if name="Name7" axis="ch" ptType="node" func="cnt" op="equ" val="4">
            <dgm:alg type="composite">
              <dgm:param type="ar" val="0.707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3771"/>
              <dgm:constr type="l" for="ch" forName="Accent2" refType="w" fact="0"/>
              <dgm:constr type="t" for="ch" forName="Accent2" refType="h" fact="0.2167"/>
              <dgm:constr type="w" for="ch" forName="Accent2" refType="w" fact="0.5331"/>
              <dgm:constr type="h" for="ch" forName="Accent2" refType="h" fact="0.3771"/>
              <dgm:constr type="l" for="ch" forName="Accent3" refType="w" fact="0.1481"/>
              <dgm:constr type="t" for="ch" forName="Accent3" refType="h" fact="0.4342"/>
              <dgm:constr type="w" for="ch" forName="Accent3" refType="w" fact="0.5331"/>
              <dgm:constr type="h" for="ch" forName="Accent3" refType="h" fact="0.3771"/>
              <dgm:constr type="l" for="ch" forName="Parent1" refType="w" fact="0.2658"/>
              <dgm:constr type="t" for="ch" forName="Parent1" refType="h" fact="0.1365"/>
              <dgm:constr type="w" for="ch" forName="Parent1" refType="w" fact="0.2975"/>
              <dgm:constr type="h" for="ch" forName="Parent1" refType="h" fact="0.1052"/>
              <dgm:constr type="l" for="ch" forName="Parent2" refType="w" fact="0.1171"/>
              <dgm:constr type="t" for="ch" forName="Parent2" refType="h" fact="0.3536"/>
              <dgm:constr type="w" for="ch" forName="Parent2" refType="w" fact="0.2975"/>
              <dgm:constr type="h" for="ch" forName="Parent2" refType="h" fact="0.1052"/>
              <dgm:constr type="l" for="ch" forName="Parent3" refType="w" fact="0.2658"/>
              <dgm:constr type="t" for="ch" forName="Parent3" refType="h" fact="0.5707"/>
              <dgm:constr type="w" for="ch" forName="Parent3" refType="w" fact="0.2975"/>
              <dgm:constr type="h" for="ch" forName="Parent3" refType="h" fact="0.1052"/>
              <dgm:constr type="l" for="ch" forName="Parent4" refType="w" fact="0.1171"/>
              <dgm:constr type="t" for="ch" forName="Parent4" refType="h" fact="0.7878"/>
              <dgm:constr type="w" for="ch" forName="Parent4" refType="w" fact="0.2975"/>
              <dgm:constr type="h" for="ch" forName="Parent4" refType="h" fact="0.1052"/>
              <dgm:constr type="l" for="ch" forName="Child1" refType="w" fact="0.6804"/>
              <dgm:constr type="t" for="ch" forName="Child1" refType="h" fact="0.1119"/>
              <dgm:constr type="w" for="ch" forName="Child1" refType="w" fact="0.3196"/>
              <dgm:constr type="h" for="ch" forName="Child1" refType="h" fact="0.15"/>
              <dgm:constr type="l" for="ch" forName="Child2" refType="w" fact="0.5348"/>
              <dgm:constr type="t" for="ch" forName="Child2" refType="h" fact="0.3312"/>
              <dgm:constr type="w" for="ch" forName="Child2" refType="w" fact="0.3196"/>
              <dgm:constr type="h" for="ch" forName="Child2" refType="h" fact="0.15"/>
              <dgm:constr type="l" for="ch" forName="Child3" refType="w" fact="0.6804"/>
              <dgm:constr type="t" for="ch" forName="Child3" refType="h" fact="0.5461"/>
              <dgm:constr type="w" for="ch" forName="Child3" refType="w" fact="0.3196"/>
              <dgm:constr type="h" for="ch" forName="Child3" refType="h" fact="0.15"/>
              <dgm:constr type="l" for="ch" forName="Child4" refType="w" fact="0.5348"/>
              <dgm:constr type="t" for="ch" forName="Child4" refType="h" fact="0.7632"/>
              <dgm:constr type="w" for="ch" forName="Child4" refType="w" fact="0.3196"/>
              <dgm:constr type="h" for="ch" forName="Child4" refType="h" fact="0.15"/>
              <dgm:constr type="l" for="ch" forName="Accent4" refType="w" fact="0.038"/>
              <dgm:constr type="t" for="ch" forName="Accent4" refType="h" fact="0.6759"/>
              <dgm:constr type="w" for="ch" forName="Accent4" refType="w" fact="0.458"/>
              <dgm:constr type="h" for="ch" forName="Accent4" refType="h" fact="0.3241"/>
            </dgm:constrLst>
          </dgm:if>
          <dgm:if name="Name8" axis="ch" ptType="node" func="cnt" op="equ" val="5">
            <dgm:alg type="composite">
              <dgm:param type="ar" val="0.581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3098"/>
              <dgm:constr type="l" for="ch" forName="Accent2" refType="w" fact="0"/>
              <dgm:constr type="t" for="ch" forName="Accent2" refType="h" fact="0.178"/>
              <dgm:constr type="w" for="ch" forName="Accent2" refType="w" fact="0.5331"/>
              <dgm:constr type="h" for="ch" forName="Accent2" refType="h" fact="0.3098"/>
              <dgm:constr type="l" for="ch" forName="Accent3" refType="w" fact="0.1481"/>
              <dgm:constr type="t" for="ch" forName="Accent3" refType="h" fact="0.3568"/>
              <dgm:constr type="w" for="ch" forName="Accent3" refType="w" fact="0.5331"/>
              <dgm:constr type="h" for="ch" forName="Accent3" refType="h" fact="0.3098"/>
              <dgm:constr type="l" for="ch" forName="Accent4" refType="w" fact="0"/>
              <dgm:constr type="t" for="ch" forName="Accent4" refType="h" fact="0.5351"/>
              <dgm:constr type="w" for="ch" forName="Accent4" refType="w" fact="0.5331"/>
              <dgm:constr type="h" for="ch" forName="Accent4" refType="h" fact="0.3098"/>
              <dgm:constr type="l" for="ch" forName="Accent5" refType="w" fact="0.186"/>
              <dgm:constr type="t" for="ch" forName="Accent5" refType="h" fact="0.7337"/>
              <dgm:constr type="w" for="ch" forName="Accent5" refType="w" fact="0.458"/>
              <dgm:constr type="h" for="ch" forName="Accent5" refType="h" fact="0.2663"/>
              <dgm:constr type="l" for="ch" forName="Parent1" refType="w" fact="0.2658"/>
              <dgm:constr type="t" for="ch" forName="Parent1" refType="h" fact="0.1122"/>
              <dgm:constr type="w" for="ch" forName="Parent1" refType="w" fact="0.2975"/>
              <dgm:constr type="h" for="ch" forName="Parent1" refType="h" fact="0.0864"/>
              <dgm:constr type="l" for="ch" forName="Parent2" refType="w" fact="0.1171"/>
              <dgm:constr type="t" for="ch" forName="Parent2" refType="h" fact="0.2906"/>
              <dgm:constr type="w" for="ch" forName="Parent2" refType="w" fact="0.2975"/>
              <dgm:constr type="h" for="ch" forName="Parent2" refType="h" fact="0.0864"/>
              <dgm:constr type="l" for="ch" forName="Parent3" refType="w" fact="0.2658"/>
              <dgm:constr type="t" for="ch" forName="Parent3" refType="h" fact="0.4689"/>
              <dgm:constr type="w" for="ch" forName="Parent3" refType="w" fact="0.2975"/>
              <dgm:constr type="h" for="ch" forName="Parent3" refType="h" fact="0.0864"/>
              <dgm:constr type="l" for="ch" forName="Parent4" refType="w" fact="0.1171"/>
              <dgm:constr type="t" for="ch" forName="Parent4" refType="h" fact="0.6473"/>
              <dgm:constr type="w" for="ch" forName="Parent4" refType="w" fact="0.2975"/>
              <dgm:constr type="h" for="ch" forName="Parent4" refType="h" fact="0.0864"/>
              <dgm:constr type="l" for="ch" forName="Parent5" refType="w" fact="0.2658"/>
              <dgm:constr type="t" for="ch" forName="Parent5" refType="h" fact="0.8257"/>
              <dgm:constr type="w" for="ch" forName="Parent5" refType="w" fact="0.2975"/>
              <dgm:constr type="h" for="ch" forName="Parent5" refType="h" fact="0.0864"/>
              <dgm:constr type="l" for="ch" forName="Child1" refType="w" fact="0.6804"/>
              <dgm:constr type="t" for="ch" forName="Child1" refType="h" fact="0.0919"/>
              <dgm:constr type="w" for="ch" forName="Child1" refType="w" fact="0.3196"/>
              <dgm:constr type="h" for="ch" forName="Child1" refType="h" fact="0.1232"/>
              <dgm:constr type="l" for="ch" forName="Child2" refType="w" fact="0.5348"/>
              <dgm:constr type="t" for="ch" forName="Child2" refType="h" fact="0.2722"/>
              <dgm:constr type="w" for="ch" forName="Child2" refType="w" fact="0.3196"/>
              <dgm:constr type="h" for="ch" forName="Child2" refType="h" fact="0.1232"/>
              <dgm:constr type="l" for="ch" forName="Child3" refType="w" fact="0.6804"/>
              <dgm:constr type="t" for="ch" forName="Child3" refType="h" fact="0.4487"/>
              <dgm:constr type="w" for="ch" forName="Child3" refType="w" fact="0.3196"/>
              <dgm:constr type="h" for="ch" forName="Child3" refType="h" fact="0.1232"/>
              <dgm:constr type="l" for="ch" forName="Child4" refType="w" fact="0.5348"/>
              <dgm:constr type="t" for="ch" forName="Child4" refType="h" fact="0.6271"/>
              <dgm:constr type="w" for="ch" forName="Child4" refType="w" fact="0.3196"/>
              <dgm:constr type="h" for="ch" forName="Child4" refType="h" fact="0.1232"/>
              <dgm:constr type="l" for="ch" forName="Child5" refType="w" fact="0.6804"/>
              <dgm:constr type="t" for="ch" forName="Child5" refType="h" fact="0.8073"/>
              <dgm:constr type="w" for="ch" forName="Child5" refType="w" fact="0.3196"/>
              <dgm:constr type="h" for="ch" forName="Child5" refType="h" fact="0.1232"/>
            </dgm:constrLst>
          </dgm:if>
          <dgm:if name="Name9" axis="ch" ptType="node" func="cnt" op="equ" val="6">
            <dgm:alg type="composite">
              <dgm:param type="ar" val="0.493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2629"/>
              <dgm:constr type="l" for="ch" forName="Accent2" refType="w" fact="0"/>
              <dgm:constr type="t" for="ch" forName="Accent2" refType="h" fact="0.1511"/>
              <dgm:constr type="w" for="ch" forName="Accent2" refType="w" fact="0.5331"/>
              <dgm:constr type="h" for="ch" forName="Accent2" refType="h" fact="0.2629"/>
              <dgm:constr type="l" for="ch" forName="Accent3" refType="w" fact="0.1481"/>
              <dgm:constr type="t" for="ch" forName="Accent3" refType="h" fact="0.3027"/>
              <dgm:constr type="w" for="ch" forName="Accent3" refType="w" fact="0.5331"/>
              <dgm:constr type="h" for="ch" forName="Accent3" refType="h" fact="0.2629"/>
              <dgm:constr type="l" for="ch" forName="Accent4" refType="w" fact="0"/>
              <dgm:constr type="t" for="ch" forName="Accent4" refType="h" fact="0.4541"/>
              <dgm:constr type="w" for="ch" forName="Accent4" refType="w" fact="0.5331"/>
              <dgm:constr type="h" for="ch" forName="Accent4" refType="h" fact="0.2629"/>
              <dgm:constr type="l" for="ch" forName="Parent1" refType="w" fact="0.2658"/>
              <dgm:constr type="t" for="ch" forName="Parent1" refType="h" fact="0.0952"/>
              <dgm:constr type="w" for="ch" forName="Parent1" refType="w" fact="0.2975"/>
              <dgm:constr type="h" for="ch" forName="Parent1" refType="h" fact="0.0733"/>
              <dgm:constr type="l" for="ch" forName="Parent2" refType="w" fact="0.1171"/>
              <dgm:constr type="t" for="ch" forName="Parent2" refType="h" fact="0.2466"/>
              <dgm:constr type="w" for="ch" forName="Parent2" refType="w" fact="0.2975"/>
              <dgm:constr type="h" for="ch" forName="Parent2" refType="h" fact="0.0733"/>
              <dgm:constr type="l" for="ch" forName="Parent3" refType="w" fact="0.2658"/>
              <dgm:constr type="t" for="ch" forName="Parent3" refType="h" fact="0.3979"/>
              <dgm:constr type="w" for="ch" forName="Parent3" refType="w" fact="0.2975"/>
              <dgm:constr type="h" for="ch" forName="Parent3" refType="h" fact="0.0733"/>
              <dgm:constr type="l" for="ch" forName="Parent4" refType="w" fact="0.1171"/>
              <dgm:constr type="t" for="ch" forName="Parent4" refType="h" fact="0.5493"/>
              <dgm:constr type="w" for="ch" forName="Parent4" refType="w" fact="0.2975"/>
              <dgm:constr type="h" for="ch" forName="Parent4" refType="h" fact="0.0733"/>
              <dgm:constr type="l" for="ch" forName="Child1" refType="w" fact="0.6804"/>
              <dgm:constr type="t" for="ch" forName="Child1" refType="h" fact="0.078"/>
              <dgm:constr type="w" for="ch" forName="Child1" refType="w" fact="0.3196"/>
              <dgm:constr type="h" for="ch" forName="Child1" refType="h" fact="0.1046"/>
              <dgm:constr type="l" for="ch" forName="Child2" refType="w" fact="0.5348"/>
              <dgm:constr type="t" for="ch" forName="Child2" refType="h" fact="0.231"/>
              <dgm:constr type="w" for="ch" forName="Child2" refType="w" fact="0.3196"/>
              <dgm:constr type="h" for="ch" forName="Child2" refType="h" fact="0.1046"/>
              <dgm:constr type="l" for="ch" forName="Child3" refType="w" fact="0.6804"/>
              <dgm:constr type="t" for="ch" forName="Child3" refType="h" fact="0.3808"/>
              <dgm:constr type="w" for="ch" forName="Child3" refType="w" fact="0.3196"/>
              <dgm:constr type="h" for="ch" forName="Child3" refType="h" fact="0.1046"/>
              <dgm:constr type="l" for="ch" forName="Child4" refType="w" fact="0.5348"/>
              <dgm:constr type="t" for="ch" forName="Child4" refType="h" fact="0.5322"/>
              <dgm:constr type="w" for="ch" forName="Child4" refType="w" fact="0.3196"/>
              <dgm:constr type="h" for="ch" forName="Child4" refType="h" fact="0.1046"/>
              <dgm:constr type="l" for="ch" forName="Accent5" refType="w" fact="0.1481"/>
              <dgm:constr type="t" for="ch" forName="Accent5" refType="h" fact="0.6053"/>
              <dgm:constr type="w" for="ch" forName="Accent5" refType="w" fact="0.5331"/>
              <dgm:constr type="h" for="ch" forName="Accent5" refType="h" fact="0.2629"/>
              <dgm:constr type="l" for="ch" forName="Accent6" refType="w" fact="0.038"/>
              <dgm:constr type="t" for="ch" forName="Accent6" refType="h" fact="0.774"/>
              <dgm:constr type="w" for="ch" forName="Accent6" refType="w" fact="0.458"/>
              <dgm:constr type="h" for="ch" forName="Accent6" refType="h" fact="0.226"/>
              <dgm:constr type="l" for="ch" forName="Parent5" refType="w" fact="0.2658"/>
              <dgm:constr type="t" for="ch" forName="Parent5" refType="h" fact="0.7005"/>
              <dgm:constr type="w" for="ch" forName="Parent5" refType="w" fact="0.2975"/>
              <dgm:constr type="h" for="ch" forName="Parent5" refType="h" fact="0.0733"/>
              <dgm:constr type="l" for="ch" forName="Parent6" refType="w" fact="0.1171"/>
              <dgm:constr type="t" for="ch" forName="Parent6" refType="h" fact="0.8519"/>
              <dgm:constr type="w" for="ch" forName="Parent6" refType="w" fact="0.2975"/>
              <dgm:constr type="h" for="ch" forName="Parent6" refType="h" fact="0.0733"/>
              <dgm:constr type="l" for="ch" forName="Child5" refType="w" fact="0.6804"/>
              <dgm:constr type="t" for="ch" forName="Child5" refType="h" fact="0.6833"/>
              <dgm:constr type="w" for="ch" forName="Child5" refType="w" fact="0.3196"/>
              <dgm:constr type="h" for="ch" forName="Child5" refType="h" fact="0.1046"/>
              <dgm:constr type="l" for="ch" forName="Child6" refType="w" fact="0.5348"/>
              <dgm:constr type="t" for="ch" forName="Child6" refType="h" fact="0.8347"/>
              <dgm:constr type="w" for="ch" forName="Child6" refType="w" fact="0.3196"/>
              <dgm:constr type="h" for="ch" forName="Child6" refType="h" fact="0.1046"/>
            </dgm:constrLst>
          </dgm:if>
          <dgm:else name="Name10">
            <dgm:alg type="composite">
              <dgm:param type="ar" val="0.428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2284"/>
              <dgm:constr type="l" for="ch" forName="Accent2" refType="w" fact="0"/>
              <dgm:constr type="t" for="ch" forName="Accent2" refType="h" fact="0.1312"/>
              <dgm:constr type="w" for="ch" forName="Accent2" refType="w" fact="0.5331"/>
              <dgm:constr type="h" for="ch" forName="Accent2" refType="h" fact="0.2284"/>
              <dgm:constr type="l" for="ch" forName="Accent3" refType="w" fact="0.1481"/>
              <dgm:constr type="t" for="ch" forName="Accent3" refType="h" fact="0.263"/>
              <dgm:constr type="w" for="ch" forName="Accent3" refType="w" fact="0.5331"/>
              <dgm:constr type="h" for="ch" forName="Accent3" refType="h" fact="0.2284"/>
              <dgm:constr type="l" for="ch" forName="Accent4" refType="w" fact="0"/>
              <dgm:constr type="t" for="ch" forName="Accent4" refType="h" fact="0.3945"/>
              <dgm:constr type="w" for="ch" forName="Accent4" refType="w" fact="0.5331"/>
              <dgm:constr type="h" for="ch" forName="Accent4" refType="h" fact="0.2284"/>
              <dgm:constr type="l" for="ch" forName="Parent1" refType="w" fact="0.2658"/>
              <dgm:constr type="t" for="ch" forName="Parent1" refType="h" fact="0.0827"/>
              <dgm:constr type="w" for="ch" forName="Parent1" refType="w" fact="0.2975"/>
              <dgm:constr type="h" for="ch" forName="Parent1" refType="h" fact="0.0637"/>
              <dgm:constr type="l" for="ch" forName="Parent2" refType="w" fact="0.1171"/>
              <dgm:constr type="t" for="ch" forName="Parent2" refType="h" fact="0.2142"/>
              <dgm:constr type="w" for="ch" forName="Parent2" refType="w" fact="0.2975"/>
              <dgm:constr type="h" for="ch" forName="Parent2" refType="h" fact="0.0637"/>
              <dgm:constr type="l" for="ch" forName="Parent3" refType="w" fact="0.2658"/>
              <dgm:constr type="t" for="ch" forName="Parent3" refType="h" fact="0.3457"/>
              <dgm:constr type="w" for="ch" forName="Parent3" refType="w" fact="0.2975"/>
              <dgm:constr type="h" for="ch" forName="Parent3" refType="h" fact="0.0637"/>
              <dgm:constr type="l" for="ch" forName="Parent4" refType="w" fact="0.1171"/>
              <dgm:constr type="t" for="ch" forName="Parent4" refType="h" fact="0.4772"/>
              <dgm:constr type="w" for="ch" forName="Parent4" refType="w" fact="0.2975"/>
              <dgm:constr type="h" for="ch" forName="Parent4" refType="h" fact="0.0637"/>
              <dgm:constr type="l" for="ch" forName="Child1" refType="w" fact="0.6804"/>
              <dgm:constr type="t" for="ch" forName="Child1" refType="h" fact="0.0678"/>
              <dgm:constr type="w" for="ch" forName="Child1" refType="w" fact="0.3196"/>
              <dgm:constr type="h" for="ch" forName="Child1" refType="h" fact="0.0908"/>
              <dgm:constr type="l" for="ch" forName="Child2" refType="w" fact="0.5348"/>
              <dgm:constr type="t" for="ch" forName="Child2" refType="h" fact="0.2006"/>
              <dgm:constr type="w" for="ch" forName="Child2" refType="w" fact="0.3196"/>
              <dgm:constr type="h" for="ch" forName="Child2" refType="h" fact="0.0908"/>
              <dgm:constr type="l" for="ch" forName="Child3" refType="w" fact="0.6804"/>
              <dgm:constr type="t" for="ch" forName="Child3" refType="h" fact="0.3308"/>
              <dgm:constr type="w" for="ch" forName="Child3" refType="w" fact="0.3196"/>
              <dgm:constr type="h" for="ch" forName="Child3" refType="h" fact="0.0908"/>
              <dgm:constr type="l" for="ch" forName="Child4" refType="w" fact="0.5348"/>
              <dgm:constr type="t" for="ch" forName="Child4" refType="h" fact="0.4623"/>
              <dgm:constr type="w" for="ch" forName="Child4" refType="w" fact="0.3196"/>
              <dgm:constr type="h" for="ch" forName="Child4" refType="h" fact="0.0908"/>
              <dgm:constr type="l" for="ch" forName="Accent5" refType="w" fact="0.1481"/>
              <dgm:constr type="t" for="ch" forName="Accent5" refType="h" fact="0.5258"/>
              <dgm:constr type="w" for="ch" forName="Accent5" refType="w" fact="0.5331"/>
              <dgm:constr type="h" for="ch" forName="Accent5" refType="h" fact="0.2284"/>
              <dgm:constr type="l" for="ch" forName="Accent6" refType="w" fact="0"/>
              <dgm:constr type="t" for="ch" forName="Accent6" refType="h" fact="0.6573"/>
              <dgm:constr type="w" for="ch" forName="Accent6" refType="w" fact="0.5331"/>
              <dgm:constr type="h" for="ch" forName="Accent6" refType="h" fact="0.2284"/>
              <dgm:constr type="l" for="ch" forName="Accent7" refType="w" fact="0.186"/>
              <dgm:constr type="t" for="ch" forName="Accent7" refType="h" fact="0.8037"/>
              <dgm:constr type="w" for="ch" forName="Accent7" refType="w" fact="0.458"/>
              <dgm:constr type="h" for="ch" forName="Accent7" refType="h" fact="0.1963"/>
              <dgm:constr type="l" for="ch" forName="Parent5" refType="w" fact="0.2658"/>
              <dgm:constr type="t" for="ch" forName="Parent5" refType="h" fact="0.6085"/>
              <dgm:constr type="w" for="ch" forName="Parent5" refType="w" fact="0.2975"/>
              <dgm:constr type="h" for="ch" forName="Parent5" refType="h" fact="0.0637"/>
              <dgm:constr type="l" for="ch" forName="Parent6" refType="w" fact="0.1171"/>
              <dgm:constr type="t" for="ch" forName="Parent6" refType="h" fact="0.74"/>
              <dgm:constr type="w" for="ch" forName="Parent6" refType="w" fact="0.2975"/>
              <dgm:constr type="h" for="ch" forName="Parent6" refType="h" fact="0.0637"/>
              <dgm:constr type="l" for="ch" forName="Parent7" refType="w" fact="0.2658"/>
              <dgm:constr type="t" for="ch" forName="Parent7" refType="h" fact="0.8715"/>
              <dgm:constr type="w" for="ch" forName="Parent7" refType="w" fact="0.2975"/>
              <dgm:constr type="h" for="ch" forName="Parent7" refType="h" fact="0.0637"/>
              <dgm:constr type="l" for="ch" forName="Child5" refType="w" fact="0.6804"/>
              <dgm:constr type="t" for="ch" forName="Child5" refType="h" fact="0.5936"/>
              <dgm:constr type="w" for="ch" forName="Child5" refType="w" fact="0.3196"/>
              <dgm:constr type="h" for="ch" forName="Child5" refType="h" fact="0.0908"/>
              <dgm:constr type="l" for="ch" forName="Child6" refType="w" fact="0.5348"/>
              <dgm:constr type="t" for="ch" forName="Child6" refType="h" fact="0.7251"/>
              <dgm:constr type="w" for="ch" forName="Child6" refType="w" fact="0.3196"/>
              <dgm:constr type="h" for="ch" forName="Child6" refType="h" fact="0.0908"/>
              <dgm:constr type="l" for="ch" forName="Child7" refType="w" fact="0.6804"/>
              <dgm:constr type="t" for="ch" forName="Child7" refType="h" fact="0.8579"/>
              <dgm:constr type="w" for="ch" forName="Child7" refType="w" fact="0.3196"/>
              <dgm:constr type="h" for="ch" forName="Child7" refType="h" fact="0.0908"/>
            </dgm:constrLst>
          </dgm:else>
        </dgm:choose>
      </dgm:if>
      <dgm:else name="Name11">
        <dgm:choose name="Name12">
          <dgm:if name="Name13" axis="ch" ptType="node" func="cnt" op="equ" val="1">
            <dgm:alg type="composite">
              <dgm:param type="ar" val="1.599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Child1" refType="w" fact="0.625"/>
              <dgm:constr type="t" for="ch" forName="Child1" refType="h" fact="0.2981"/>
              <dgm:constr type="w" for="ch" forName="Child1" refType="w" fact="0.375"/>
              <dgm:constr type="h" for="ch" forName="Child1" refType="h" fact="0.4001"/>
              <dgm:constr type="l" for="ch" forName="Accent1" refType="w" fact="0"/>
              <dgm:constr type="t" for="ch" forName="Accent1" refType="h" fact="0"/>
              <dgm:constr type="w" for="ch" forName="Accent1" refType="w" fact="0.6249"/>
              <dgm:constr type="h" for="ch" forName="Accent1" refType="h"/>
              <dgm:constr type="l" for="ch" forName="Parent1" refType="w" fact="0.138"/>
              <dgm:constr type="t" for="ch" forName="Parent1" refType="h" fact="0.362"/>
              <dgm:constr type="w" for="ch" forName="Parent1" refType="w" fact="0.3487"/>
              <dgm:constr type="h" for="ch" forName="Parent1" refType="h" fact="0.2789"/>
            </dgm:constrLst>
          </dgm:if>
          <dgm:if name="Name14" axis="ch" ptType="node" func="cnt" op="equ" val="2">
            <dgm:alg type="composite">
              <dgm:param type="ar" val="1.2026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Accent1" refType="w" fact="-0.0407"/>
              <dgm:constr type="t" for="ch" forName="Accent1" refType="h" fact="0"/>
              <dgm:constr type="w" for="ch" forName="Accent1" refType="w" fact="0.5542"/>
              <dgm:constr type="h" for="ch" forName="Accent1" refType="h" fact="0.6665"/>
              <dgm:constr type="l" for="ch" forName="Accent2" refType="w" fact="0.1533"/>
              <dgm:constr type="t" for="ch" forName="Accent2" refType="h" fact="0.4272"/>
              <dgm:constr type="w" for="ch" forName="Accent2" refType="w" fact="0.4761"/>
              <dgm:constr type="h" for="ch" forName="Accent2" refType="h" fact="0.5728"/>
              <dgm:constr type="l" for="ch" forName="Parent1" refType="w" fact="0.0822"/>
              <dgm:constr type="t" for="ch" forName="Parent1" refType="h" fact="0.2413"/>
              <dgm:constr type="w" for="ch" forName="Parent1" refType="w" fact="0.3092"/>
              <dgm:constr type="h" for="ch" forName="Parent1" refType="h" fact="0.1859"/>
              <dgm:constr type="l" for="ch" forName="Parent2" refType="w" fact="0.2368"/>
              <dgm:constr type="t" for="ch" forName="Parent2" refType="h" fact="0.625"/>
              <dgm:constr type="w" for="ch" forName="Parent2" refType="w" fact="0.3092"/>
              <dgm:constr type="h" for="ch" forName="Parent2" refType="h" fact="0.1859"/>
              <dgm:constr type="l" for="ch" forName="Child1" refType="w" fact="0.5164"/>
              <dgm:constr type="t" for="ch" forName="Child1" refType="h" fact="0.1978"/>
              <dgm:constr type="w" for="ch" forName="Child1" refType="w" fact="0.3322"/>
              <dgm:constr type="h" for="ch" forName="Child1" refType="h" fact="0.265"/>
              <dgm:constr type="l" for="ch" forName="Child2" refType="w" fact="0.6678"/>
              <dgm:constr type="t" for="ch" forName="Child2" refType="h" fact="0.5855"/>
              <dgm:constr type="w" for="ch" forName="Child2" refType="w" fact="0.3322"/>
              <dgm:constr type="h" for="ch" forName="Child2" refType="h" fact="0.265"/>
            </dgm:constrLst>
          </dgm:if>
          <dgm:if name="Name15" axis="ch" ptType="node" func="cnt" op="equ" val="3">
            <dgm:alg type="composite">
              <dgm:param type="ar" val="0.9039"/>
            </dgm:alg>
            <dgm:shape xmlns:r="http://schemas.openxmlformats.org/officeDocument/2006/relationships" r:blip="">
              <dgm:adjLst/>
            </dgm:shape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25"/>
              <dgm:constr type="h" for="ch" forName="Accent1" refType="h" fact="0.4814"/>
              <dgm:constr type="l" for="ch" forName="Accent2" refType="w" fact="0.1479"/>
              <dgm:constr type="t" for="ch" forName="Accent2" refType="h" fact="0.2766"/>
              <dgm:constr type="w" for="ch" forName="Accent2" refType="w" fact="0.5325"/>
              <dgm:constr type="h" for="ch" forName="Accent2" refType="h" fact="0.4814"/>
              <dgm:constr type="l" for="ch" forName="Accent3" refType="w" fact="0.0378"/>
              <dgm:constr type="t" for="ch" forName="Accent3" refType="h" fact="0.5863"/>
              <dgm:constr type="w" for="ch" forName="Accent3" refType="w" fact="0.4575"/>
              <dgm:constr type="h" for="ch" forName="Accent3" refType="h" fact="0.4137"/>
              <dgm:constr type="l" for="ch" forName="Parent1" refType="w" fact="0.1183"/>
              <dgm:constr type="t" for="ch" forName="Parent1" refType="h" fact="0.1738"/>
              <dgm:constr type="w" for="ch" forName="Parent1" refType="w" fact="0.2959"/>
              <dgm:constr type="h" for="ch" forName="Parent1" refType="h" fact="0.1337"/>
              <dgm:constr type="l" for="ch" forName="Parent2" refType="w" fact="0.2656"/>
              <dgm:constr type="t" for="ch" forName="Parent2" refType="h" fact="0.452"/>
              <dgm:constr type="w" for="ch" forName="Parent2" refType="w" fact="0.2959"/>
              <dgm:constr type="h" for="ch" forName="Parent2" refType="h" fact="0.1337"/>
              <dgm:constr type="l" for="ch" forName="Parent3" refType="w" fact="0.1183"/>
              <dgm:constr type="t" for="ch" forName="Parent3" refType="h" fact="0.7306"/>
              <dgm:constr type="w" for="ch" forName="Parent3" refType="w" fact="0.2959"/>
              <dgm:constr type="h" for="ch" forName="Parent3" refType="h" fact="0.1337"/>
              <dgm:constr type="l" for="ch" forName="Child1" refType="w" fact="0.5325"/>
              <dgm:constr type="t" for="ch" forName="Child1" refType="h" fact="0.1435"/>
              <dgm:constr type="w" for="ch" forName="Child1" refType="w" fact="0.3195"/>
              <dgm:constr type="h" for="ch" forName="Child1" refType="h" fact="0.1926"/>
              <dgm:constr type="l" for="ch" forName="Child2" refType="w" fact="0.6805"/>
              <dgm:constr type="t" for="ch" forName="Child2" refType="h" fact="0.4217"/>
              <dgm:constr type="w" for="ch" forName="Child2" refType="w" fact="0.3195"/>
              <dgm:constr type="h" for="ch" forName="Child2" refType="h" fact="0.1926"/>
              <dgm:constr type="l" for="ch" forName="Child3" refType="w" fact="0.5325"/>
              <dgm:constr type="t" for="ch" forName="Child3" refType="h" fact="0.6998"/>
              <dgm:constr type="w" for="ch" forName="Child3" refType="w" fact="0.3195"/>
              <dgm:constr type="h" for="ch" forName="Child3" refType="h" fact="0.1926"/>
            </dgm:constrLst>
          </dgm:if>
          <dgm:if name="Name16" axis="ch" ptType="node" func="cnt" op="equ" val="4">
            <dgm:alg type="composite">
              <dgm:param type="ar" val="0.707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3771"/>
              <dgm:constr type="l" for="ch" forName="Accent2" refType="w" fact="0.1481"/>
              <dgm:constr type="t" for="ch" forName="Accent2" refType="h" fact="0.2167"/>
              <dgm:constr type="w" for="ch" forName="Accent2" refType="w" fact="0.5331"/>
              <dgm:constr type="h" for="ch" forName="Accent2" refType="h" fact="0.3771"/>
              <dgm:constr type="l" for="ch" forName="Accent3" refType="w" fact="0"/>
              <dgm:constr type="t" for="ch" forName="Accent3" refType="h" fact="0.4342"/>
              <dgm:constr type="w" for="ch" forName="Accent3" refType="w" fact="0.5331"/>
              <dgm:constr type="h" for="ch" forName="Accent3" refType="h" fact="0.3771"/>
              <dgm:constr type="l" for="ch" forName="Accent4" refType="w" fact="0.186"/>
              <dgm:constr type="t" for="ch" forName="Accent4" refType="h" fact="0.6759"/>
              <dgm:constr type="w" for="ch" forName="Accent4" refType="w" fact="0.458"/>
              <dgm:constr type="h" for="ch" forName="Accent4" refType="h" fact="0.3241"/>
              <dgm:constr type="l" for="ch" forName="Parent1" refType="w" fact="0.1171"/>
              <dgm:constr type="t" for="ch" forName="Parent1" refType="h" fact="0.1365"/>
              <dgm:constr type="w" for="ch" forName="Parent1" refType="w" fact="0.2975"/>
              <dgm:constr type="h" for="ch" forName="Parent1" refType="h" fact="0.1052"/>
              <dgm:constr type="l" for="ch" forName="Parent2" refType="w" fact="0.2658"/>
              <dgm:constr type="t" for="ch" forName="Parent2" refType="h" fact="0.3536"/>
              <dgm:constr type="w" for="ch" forName="Parent2" refType="w" fact="0.2975"/>
              <dgm:constr type="h" for="ch" forName="Parent2" refType="h" fact="0.1052"/>
              <dgm:constr type="l" for="ch" forName="Parent3" refType="w" fact="0.1171"/>
              <dgm:constr type="t" for="ch" forName="Parent3" refType="h" fact="0.5707"/>
              <dgm:constr type="w" for="ch" forName="Parent3" refType="w" fact="0.2975"/>
              <dgm:constr type="h" for="ch" forName="Parent3" refType="h" fact="0.1052"/>
              <dgm:constr type="l" for="ch" forName="Parent4" refType="w" fact="0.2658"/>
              <dgm:constr type="t" for="ch" forName="Parent4" refType="h" fact="0.7878"/>
              <dgm:constr type="w" for="ch" forName="Parent4" refType="w" fact="0.2975"/>
              <dgm:constr type="h" for="ch" forName="Parent4" refType="h" fact="0.1052"/>
              <dgm:constr type="l" for="ch" forName="Child1" refType="w" fact="0.5348"/>
              <dgm:constr type="t" for="ch" forName="Child1" refType="h" fact="0.1119"/>
              <dgm:constr type="w" for="ch" forName="Child1" refType="w" fact="0.3196"/>
              <dgm:constr type="h" for="ch" forName="Child1" refType="h" fact="0.15"/>
              <dgm:constr type="l" for="ch" forName="Child2" refType="w" fact="0.6804"/>
              <dgm:constr type="t" for="ch" forName="Child2" refType="h" fact="0.3312"/>
              <dgm:constr type="w" for="ch" forName="Child2" refType="w" fact="0.3196"/>
              <dgm:constr type="h" for="ch" forName="Child2" refType="h" fact="0.15"/>
              <dgm:constr type="l" for="ch" forName="Child3" refType="w" fact="0.5348"/>
              <dgm:constr type="t" for="ch" forName="Child3" refType="h" fact="0.5461"/>
              <dgm:constr type="w" for="ch" forName="Child3" refType="w" fact="0.3196"/>
              <dgm:constr type="h" for="ch" forName="Child3" refType="h" fact="0.15"/>
              <dgm:constr type="l" for="ch" forName="Child4" refType="w" fact="0.6804"/>
              <dgm:constr type="t" for="ch" forName="Child4" refType="h" fact="0.7632"/>
              <dgm:constr type="w" for="ch" forName="Child4" refType="w" fact="0.3196"/>
              <dgm:constr type="h" for="ch" forName="Child4" refType="h" fact="0.15"/>
            </dgm:constrLst>
          </dgm:if>
          <dgm:if name="Name17" axis="ch" ptType="node" func="cnt" op="equ" val="5">
            <dgm:alg type="composite">
              <dgm:param type="ar" val="0.581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3098"/>
              <dgm:constr type="l" for="ch" forName="Accent2" refType="w" fact="0.1481"/>
              <dgm:constr type="t" for="ch" forName="Accent2" refType="h" fact="0.178"/>
              <dgm:constr type="w" for="ch" forName="Accent2" refType="w" fact="0.5331"/>
              <dgm:constr type="h" for="ch" forName="Accent2" refType="h" fact="0.3098"/>
              <dgm:constr type="l" for="ch" forName="Accent3" refType="w" fact="0"/>
              <dgm:constr type="t" for="ch" forName="Accent3" refType="h" fact="0.3568"/>
              <dgm:constr type="w" for="ch" forName="Accent3" refType="w" fact="0.5331"/>
              <dgm:constr type="h" for="ch" forName="Accent3" refType="h" fact="0.3098"/>
              <dgm:constr type="l" for="ch" forName="Accent4" refType="w" fact="0.1481"/>
              <dgm:constr type="t" for="ch" forName="Accent4" refType="h" fact="0.5351"/>
              <dgm:constr type="w" for="ch" forName="Accent4" refType="w" fact="0.5331"/>
              <dgm:constr type="h" for="ch" forName="Accent4" refType="h" fact="0.3098"/>
              <dgm:constr type="l" for="ch" forName="Accent5" refType="w" fact="0.0378"/>
              <dgm:constr type="t" for="ch" forName="Accent5" refType="h" fact="0.7337"/>
              <dgm:constr type="w" for="ch" forName="Accent5" refType="w" fact="0.458"/>
              <dgm:constr type="h" for="ch" forName="Accent5" refType="h" fact="0.2663"/>
              <dgm:constr type="l" for="ch" forName="Parent1" refType="w" fact="0.1171"/>
              <dgm:constr type="t" for="ch" forName="Parent1" refType="h" fact="0.1122"/>
              <dgm:constr type="w" for="ch" forName="Parent1" refType="w" fact="0.2975"/>
              <dgm:constr type="h" for="ch" forName="Parent1" refType="h" fact="0.0864"/>
              <dgm:constr type="l" for="ch" forName="Parent2" refType="w" fact="0.2658"/>
              <dgm:constr type="t" for="ch" forName="Parent2" refType="h" fact="0.2906"/>
              <dgm:constr type="w" for="ch" forName="Parent2" refType="w" fact="0.2975"/>
              <dgm:constr type="h" for="ch" forName="Parent2" refType="h" fact="0.0864"/>
              <dgm:constr type="l" for="ch" forName="Parent3" refType="w" fact="0.1171"/>
              <dgm:constr type="t" for="ch" forName="Parent3" refType="h" fact="0.4689"/>
              <dgm:constr type="w" for="ch" forName="Parent3" refType="w" fact="0.2975"/>
              <dgm:constr type="h" for="ch" forName="Parent3" refType="h" fact="0.0864"/>
              <dgm:constr type="l" for="ch" forName="Parent4" refType="w" fact="0.2658"/>
              <dgm:constr type="t" for="ch" forName="Parent4" refType="h" fact="0.6473"/>
              <dgm:constr type="w" for="ch" forName="Parent4" refType="w" fact="0.2975"/>
              <dgm:constr type="h" for="ch" forName="Parent4" refType="h" fact="0.0864"/>
              <dgm:constr type="l" for="ch" forName="Parent5" refType="w" fact="0.1171"/>
              <dgm:constr type="t" for="ch" forName="Parent5" refType="h" fact="0.8257"/>
              <dgm:constr type="w" for="ch" forName="Parent5" refType="w" fact="0.2975"/>
              <dgm:constr type="h" for="ch" forName="Parent5" refType="h" fact="0.0864"/>
              <dgm:constr type="l" for="ch" forName="Child1" refType="w" fact="0.5348"/>
              <dgm:constr type="t" for="ch" forName="Child1" refType="h" fact="0.0919"/>
              <dgm:constr type="w" for="ch" forName="Child1" refType="w" fact="0.3196"/>
              <dgm:constr type="h" for="ch" forName="Child1" refType="h" fact="0.1232"/>
              <dgm:constr type="l" for="ch" forName="Child2" refType="w" fact="0.6804"/>
              <dgm:constr type="t" for="ch" forName="Child2" refType="h" fact="0.2722"/>
              <dgm:constr type="w" for="ch" forName="Child2" refType="w" fact="0.3196"/>
              <dgm:constr type="h" for="ch" forName="Child2" refType="h" fact="0.1232"/>
              <dgm:constr type="l" for="ch" forName="Child3" refType="w" fact="0.5348"/>
              <dgm:constr type="t" for="ch" forName="Child3" refType="h" fact="0.4487"/>
              <dgm:constr type="w" for="ch" forName="Child3" refType="w" fact="0.3196"/>
              <dgm:constr type="h" for="ch" forName="Child3" refType="h" fact="0.1232"/>
              <dgm:constr type="l" for="ch" forName="Child4" refType="w" fact="0.6804"/>
              <dgm:constr type="t" for="ch" forName="Child4" refType="h" fact="0.6271"/>
              <dgm:constr type="w" for="ch" forName="Child4" refType="w" fact="0.3196"/>
              <dgm:constr type="h" for="ch" forName="Child4" refType="h" fact="0.1232"/>
              <dgm:constr type="l" for="ch" forName="Child5" refType="w" fact="0.5348"/>
              <dgm:constr type="t" for="ch" forName="Child5" refType="h" fact="0.8073"/>
              <dgm:constr type="w" for="ch" forName="Child5" refType="w" fact="0.3196"/>
              <dgm:constr type="h" for="ch" forName="Child5" refType="h" fact="0.1232"/>
            </dgm:constrLst>
          </dgm:if>
          <dgm:if name="Name18" axis="ch" ptType="node" func="cnt" op="equ" val="6">
            <dgm:alg type="composite">
              <dgm:param type="ar" val="0.493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2629"/>
              <dgm:constr type="l" for="ch" forName="Accent2" refType="w" fact="0.1481"/>
              <dgm:constr type="t" for="ch" forName="Accent2" refType="h" fact="0.1511"/>
              <dgm:constr type="w" for="ch" forName="Accent2" refType="w" fact="0.5331"/>
              <dgm:constr type="h" for="ch" forName="Accent2" refType="h" fact="0.2629"/>
              <dgm:constr type="l" for="ch" forName="Accent3" refType="w" fact="0"/>
              <dgm:constr type="t" for="ch" forName="Accent3" refType="h" fact="0.3027"/>
              <dgm:constr type="w" for="ch" forName="Accent3" refType="w" fact="0.5331"/>
              <dgm:constr type="h" for="ch" forName="Accent3" refType="h" fact="0.2629"/>
              <dgm:constr type="l" for="ch" forName="Accent4" refType="w" fact="0.1481"/>
              <dgm:constr type="t" for="ch" forName="Accent4" refType="h" fact="0.4541"/>
              <dgm:constr type="w" for="ch" forName="Accent4" refType="w" fact="0.5331"/>
              <dgm:constr type="h" for="ch" forName="Accent4" refType="h" fact="0.2629"/>
              <dgm:constr type="l" for="ch" forName="Accent5" refType="w" fact="0"/>
              <dgm:constr type="t" for="ch" forName="Accent5" refType="h" fact="0.6053"/>
              <dgm:constr type="w" for="ch" forName="Accent5" refType="w" fact="0.5331"/>
              <dgm:constr type="h" for="ch" forName="Accent5" refType="h" fact="0.2629"/>
              <dgm:constr type="l" for="ch" forName="Accent6" refType="w" fact="0.186"/>
              <dgm:constr type="t" for="ch" forName="Accent6" refType="h" fact="0.774"/>
              <dgm:constr type="w" for="ch" forName="Accent6" refType="w" fact="0.458"/>
              <dgm:constr type="h" for="ch" forName="Accent6" refType="h" fact="0.226"/>
              <dgm:constr type="l" for="ch" forName="Parent1" refType="w" fact="0.1171"/>
              <dgm:constr type="t" for="ch" forName="Parent1" refType="h" fact="0.0952"/>
              <dgm:constr type="w" for="ch" forName="Parent1" refType="w" fact="0.2975"/>
              <dgm:constr type="h" for="ch" forName="Parent1" refType="h" fact="0.0733"/>
              <dgm:constr type="l" for="ch" forName="Parent2" refType="w" fact="0.2658"/>
              <dgm:constr type="t" for="ch" forName="Parent2" refType="h" fact="0.2466"/>
              <dgm:constr type="w" for="ch" forName="Parent2" refType="w" fact="0.2975"/>
              <dgm:constr type="h" for="ch" forName="Parent2" refType="h" fact="0.0733"/>
              <dgm:constr type="l" for="ch" forName="Parent3" refType="w" fact="0.1171"/>
              <dgm:constr type="t" for="ch" forName="Parent3" refType="h" fact="0.3979"/>
              <dgm:constr type="w" for="ch" forName="Parent3" refType="w" fact="0.2975"/>
              <dgm:constr type="h" for="ch" forName="Parent3" refType="h" fact="0.0733"/>
              <dgm:constr type="l" for="ch" forName="Parent4" refType="w" fact="0.2658"/>
              <dgm:constr type="t" for="ch" forName="Parent4" refType="h" fact="0.5493"/>
              <dgm:constr type="w" for="ch" forName="Parent4" refType="w" fact="0.2975"/>
              <dgm:constr type="h" for="ch" forName="Parent4" refType="h" fact="0.0733"/>
              <dgm:constr type="l" for="ch" forName="Parent5" refType="w" fact="0.1171"/>
              <dgm:constr type="t" for="ch" forName="Parent5" refType="h" fact="0.7005"/>
              <dgm:constr type="w" for="ch" forName="Parent5" refType="w" fact="0.2975"/>
              <dgm:constr type="h" for="ch" forName="Parent5" refType="h" fact="0.0733"/>
              <dgm:constr type="l" for="ch" forName="Parent6" refType="w" fact="0.2658"/>
              <dgm:constr type="t" for="ch" forName="Parent6" refType="h" fact="0.8519"/>
              <dgm:constr type="w" for="ch" forName="Parent6" refType="w" fact="0.2975"/>
              <dgm:constr type="h" for="ch" forName="Parent6" refType="h" fact="0.0733"/>
              <dgm:constr type="l" for="ch" forName="Child1" refType="w" fact="0.5348"/>
              <dgm:constr type="t" for="ch" forName="Child1" refType="h" fact="0.078"/>
              <dgm:constr type="w" for="ch" forName="Child1" refType="w" fact="0.3196"/>
              <dgm:constr type="h" for="ch" forName="Child1" refType="h" fact="0.1046"/>
              <dgm:constr type="l" for="ch" forName="Child2" refType="w" fact="0.6804"/>
              <dgm:constr type="t" for="ch" forName="Child2" refType="h" fact="0.231"/>
              <dgm:constr type="w" for="ch" forName="Child2" refType="w" fact="0.3196"/>
              <dgm:constr type="h" for="ch" forName="Child2" refType="h" fact="0.1046"/>
              <dgm:constr type="l" for="ch" forName="Child3" refType="w" fact="0.5348"/>
              <dgm:constr type="t" for="ch" forName="Child3" refType="h" fact="0.3808"/>
              <dgm:constr type="w" for="ch" forName="Child3" refType="w" fact="0.3196"/>
              <dgm:constr type="h" for="ch" forName="Child3" refType="h" fact="0.1046"/>
              <dgm:constr type="l" for="ch" forName="Child4" refType="w" fact="0.6804"/>
              <dgm:constr type="t" for="ch" forName="Child4" refType="h" fact="0.5322"/>
              <dgm:constr type="w" for="ch" forName="Child4" refType="w" fact="0.3196"/>
              <dgm:constr type="h" for="ch" forName="Child4" refType="h" fact="0.1046"/>
              <dgm:constr type="l" for="ch" forName="Child5" refType="w" fact="0.5348"/>
              <dgm:constr type="t" for="ch" forName="Child5" refType="h" fact="0.6833"/>
              <dgm:constr type="w" for="ch" forName="Child5" refType="w" fact="0.3196"/>
              <dgm:constr type="h" for="ch" forName="Child5" refType="h" fact="0.1046"/>
              <dgm:constr type="l" for="ch" forName="Child6" refType="w" fact="0.6804"/>
              <dgm:constr type="t" for="ch" forName="Child6" refType="h" fact="0.8347"/>
              <dgm:constr type="w" for="ch" forName="Child6" refType="w" fact="0.3196"/>
              <dgm:constr type="h" for="ch" forName="Child6" refType="h" fact="0.1046"/>
            </dgm:constrLst>
          </dgm:if>
          <dgm:else name="Name19">
            <dgm:alg type="composite">
              <dgm:param type="ar" val="0.428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2284"/>
              <dgm:constr type="l" for="ch" forName="Accent2" refType="w" fact="0.1481"/>
              <dgm:constr type="t" for="ch" forName="Accent2" refType="h" fact="0.1312"/>
              <dgm:constr type="w" for="ch" forName="Accent2" refType="w" fact="0.5331"/>
              <dgm:constr type="h" for="ch" forName="Accent2" refType="h" fact="0.2284"/>
              <dgm:constr type="l" for="ch" forName="Accent3" refType="w" fact="0"/>
              <dgm:constr type="t" for="ch" forName="Accent3" refType="h" fact="0.263"/>
              <dgm:constr type="w" for="ch" forName="Accent3" refType="w" fact="0.5331"/>
              <dgm:constr type="h" for="ch" forName="Accent3" refType="h" fact="0.2284"/>
              <dgm:constr type="l" for="ch" forName="Accent4" refType="w" fact="0.1481"/>
              <dgm:constr type="t" for="ch" forName="Accent4" refType="h" fact="0.3945"/>
              <dgm:constr type="w" for="ch" forName="Accent4" refType="w" fact="0.5331"/>
              <dgm:constr type="h" for="ch" forName="Accent4" refType="h" fact="0.2284"/>
              <dgm:constr type="l" for="ch" forName="Accent5" refType="w" fact="0"/>
              <dgm:constr type="t" for="ch" forName="Accent5" refType="h" fact="0.5258"/>
              <dgm:constr type="w" for="ch" forName="Accent5" refType="w" fact="0.5331"/>
              <dgm:constr type="h" for="ch" forName="Accent5" refType="h" fact="0.2284"/>
              <dgm:constr type="l" for="ch" forName="Accent6" refType="w" fact="0.1481"/>
              <dgm:constr type="t" for="ch" forName="Accent6" refType="h" fact="0.6573"/>
              <dgm:constr type="w" for="ch" forName="Accent6" refType="w" fact="0.5331"/>
              <dgm:constr type="h" for="ch" forName="Accent6" refType="h" fact="0.2284"/>
              <dgm:constr type="l" for="ch" forName="Accent7" refType="w" fact="0.0378"/>
              <dgm:constr type="t" for="ch" forName="Accent7" refType="h" fact="0.8037"/>
              <dgm:constr type="w" for="ch" forName="Accent7" refType="w" fact="0.458"/>
              <dgm:constr type="h" for="ch" forName="Accent7" refType="h" fact="0.1963"/>
              <dgm:constr type="l" for="ch" forName="Parent1" refType="w" fact="0.1171"/>
              <dgm:constr type="t" for="ch" forName="Parent1" refType="h" fact="0.0827"/>
              <dgm:constr type="w" for="ch" forName="Parent1" refType="w" fact="0.2975"/>
              <dgm:constr type="h" for="ch" forName="Parent1" refType="h" fact="0.0637"/>
              <dgm:constr type="l" for="ch" forName="Parent2" refType="w" fact="0.2658"/>
              <dgm:constr type="t" for="ch" forName="Parent2" refType="h" fact="0.2142"/>
              <dgm:constr type="w" for="ch" forName="Parent2" refType="w" fact="0.2975"/>
              <dgm:constr type="h" for="ch" forName="Parent2" refType="h" fact="0.0637"/>
              <dgm:constr type="l" for="ch" forName="Parent3" refType="w" fact="0.1171"/>
              <dgm:constr type="t" for="ch" forName="Parent3" refType="h" fact="0.3457"/>
              <dgm:constr type="w" for="ch" forName="Parent3" refType="w" fact="0.2975"/>
              <dgm:constr type="h" for="ch" forName="Parent3" refType="h" fact="0.0637"/>
              <dgm:constr type="l" for="ch" forName="Parent4" refType="w" fact="0.2658"/>
              <dgm:constr type="t" for="ch" forName="Parent4" refType="h" fact="0.4772"/>
              <dgm:constr type="w" for="ch" forName="Parent4" refType="w" fact="0.2975"/>
              <dgm:constr type="h" for="ch" forName="Parent4" refType="h" fact="0.0637"/>
              <dgm:constr type="l" for="ch" forName="Parent5" refType="w" fact="0.1171"/>
              <dgm:constr type="t" for="ch" forName="Parent5" refType="h" fact="0.6085"/>
              <dgm:constr type="w" for="ch" forName="Parent5" refType="w" fact="0.2975"/>
              <dgm:constr type="h" for="ch" forName="Parent5" refType="h" fact="0.0637"/>
              <dgm:constr type="l" for="ch" forName="Parent6" refType="w" fact="0.2658"/>
              <dgm:constr type="t" for="ch" forName="Parent6" refType="h" fact="0.74"/>
              <dgm:constr type="w" for="ch" forName="Parent6" refType="w" fact="0.2975"/>
              <dgm:constr type="h" for="ch" forName="Parent6" refType="h" fact="0.0637"/>
              <dgm:constr type="l" for="ch" forName="Parent7" refType="w" fact="0.1171"/>
              <dgm:constr type="t" for="ch" forName="Parent7" refType="h" fact="0.8715"/>
              <dgm:constr type="w" for="ch" forName="Parent7" refType="w" fact="0.2975"/>
              <dgm:constr type="h" for="ch" forName="Parent7" refType="h" fact="0.0637"/>
              <dgm:constr type="l" for="ch" forName="Child1" refType="w" fact="0.5348"/>
              <dgm:constr type="t" for="ch" forName="Child1" refType="h" fact="0.0678"/>
              <dgm:constr type="w" for="ch" forName="Child1" refType="w" fact="0.3196"/>
              <dgm:constr type="h" for="ch" forName="Child1" refType="h" fact="0.0908"/>
              <dgm:constr type="l" for="ch" forName="Child2" refType="w" fact="0.6804"/>
              <dgm:constr type="t" for="ch" forName="Child2" refType="h" fact="0.2006"/>
              <dgm:constr type="w" for="ch" forName="Child2" refType="w" fact="0.3196"/>
              <dgm:constr type="h" for="ch" forName="Child2" refType="h" fact="0.0908"/>
              <dgm:constr type="l" for="ch" forName="Child3" refType="w" fact="0.5348"/>
              <dgm:constr type="t" for="ch" forName="Child3" refType="h" fact="0.3308"/>
              <dgm:constr type="w" for="ch" forName="Child3" refType="w" fact="0.3196"/>
              <dgm:constr type="h" for="ch" forName="Child3" refType="h" fact="0.0908"/>
              <dgm:constr type="l" for="ch" forName="Child4" refType="w" fact="0.6804"/>
              <dgm:constr type="t" for="ch" forName="Child4" refType="h" fact="0.4623"/>
              <dgm:constr type="w" for="ch" forName="Child4" refType="w" fact="0.3196"/>
              <dgm:constr type="h" for="ch" forName="Child4" refType="h" fact="0.0908"/>
              <dgm:constr type="l" for="ch" forName="Child5" refType="w" fact="0.5348"/>
              <dgm:constr type="t" for="ch" forName="Child5" refType="h" fact="0.5936"/>
              <dgm:constr type="w" for="ch" forName="Child5" refType="w" fact="0.3196"/>
              <dgm:constr type="h" for="ch" forName="Child5" refType="h" fact="0.0908"/>
              <dgm:constr type="l" for="ch" forName="Child6" refType="w" fact="0.6804"/>
              <dgm:constr type="t" for="ch" forName="Child6" refType="h" fact="0.7251"/>
              <dgm:constr type="w" for="ch" forName="Child6" refType="w" fact="0.3196"/>
              <dgm:constr type="h" for="ch" forName="Child6" refType="h" fact="0.0908"/>
              <dgm:constr type="l" for="ch" forName="Child7" refType="w" fact="0.5348"/>
              <dgm:constr type="t" for="ch" forName="Child7" refType="h" fact="0.8579"/>
              <dgm:constr type="w" for="ch" forName="Child7" refType="w" fact="0.3196"/>
              <dgm:constr type="h" for="ch" forName="Child7" refType="h" fact="0.0908"/>
            </dgm:constrLst>
          </dgm:else>
        </dgm:choose>
      </dgm:else>
    </dgm:choose>
    <dgm:forEach name="wrapper" axis="self" ptType="parTrans">
      <dgm:forEach name="accentRepeat" axis="self">
        <dgm:layoutNode name="Accent" styleLbl="node1">
          <dgm:alg type="sp"/>
          <dgm:choose name="Name20">
            <dgm:if name="Name21" func="var" arg="dir" op="equ" val="norm">
              <dgm:choose name="Name22">
                <dgm:if name="Name23" axis="precedSib" ptType="node" func="cnt" op="equ" val="0">
                  <dgm:choose name="Name24">
                    <dgm:if name="Name25" axis="followSib" ptType="node" func="cnt" op="equ" val="0">
                      <dgm:shape xmlns:r="http://schemas.openxmlformats.org/officeDocument/2006/relationships" type="circularArrow" r:blip="">
                        <dgm:adjLst>
                          <dgm:adj idx="1" val="0.1098"/>
                          <dgm:adj idx="2" val="19.0387"/>
                          <dgm:adj idx="3" val="150"/>
                          <dgm:adj idx="4" val="180"/>
                          <dgm:adj idx="5" val="0.125"/>
                        </dgm:adjLst>
                      </dgm:shape>
                    </dgm:if>
                    <dgm:else name="Name26">
                      <dgm:shape xmlns:r="http://schemas.openxmlformats.org/officeDocument/2006/relationships" type="circularArrow" r:blip="">
                        <dgm:adjLst>
                          <dgm:adj idx="1" val="0.1098"/>
                          <dgm:adj idx="2" val="19.0387"/>
                          <dgm:adj idx="3" val="75"/>
                          <dgm:adj idx="4" val="180"/>
                          <dgm:adj idx="5" val="0.125"/>
                        </dgm:adjLst>
                      </dgm:shape>
                    </dgm:else>
                  </dgm:choose>
                </dgm:if>
                <dgm:else name="Name27">
                  <dgm:choose name="Name28">
                    <dgm:if name="Name29" axis="followSib" ptType="node" func="cnt" op="equ" val="0">
                      <dgm:choose name="Name30">
                        <dgm:if name="Name31" axis="precedSib" ptType="node" func="cnt" op="equ" val="1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2" axis="precedSib" ptType="node" func="cnt" op="equ" val="2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33" axis="precedSib" ptType="node" func="cnt" op="equ" val="3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4" axis="precedSib" ptType="node" func="cnt" op="equ" val="4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35" axis="precedSib" ptType="node" func="cnt" op="equ" val="5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6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else name="Name37"/>
                      </dgm:choose>
                    </dgm:if>
                    <dgm:else name="Name38">
                      <dgm:choose name="Name39">
                        <dgm:if name="Name40" axis="precedSib" ptType="node" func="cnt" op="equ" val="0">
                          <dgm:shape xmlns:r="http://schemas.openxmlformats.org/officeDocument/2006/relationships" type="blockArc" r:blip="">
                            <dgm:adjLst>
                              <dgm:adj idx="1" val="-133.1632"/>
                              <dgm:adj idx="2" val="65"/>
                              <dgm:adj idx="3" val="0.13"/>
                            </dgm:adjLst>
                          </dgm:shape>
                        </dgm:if>
                        <dgm:if name="Name41" axis="precedSib" ptType="node" func="cnt" op="equ" val="1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2" axis="precedSib" ptType="node" func="cnt" op="equ" val="2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43" axis="precedSib" ptType="node" func="cnt" op="equ" val="3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4" axis="precedSib" ptType="node" func="cnt" op="equ" val="4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45" axis="precedSib" ptType="node" func="cnt" op="equ" val="5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6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else name="Name47"/>
                      </dgm:choose>
                    </dgm:else>
                  </dgm:choose>
                </dgm:else>
              </dgm:choose>
            </dgm:if>
            <dgm:else name="Name48">
              <dgm:choose name="Name49">
                <dgm:if name="Name50" axis="precedSib" ptType="node" func="cnt" op="equ" val="0">
                  <dgm:choose name="Name51">
                    <dgm:if name="Name52" axis="followSib" ptType="node" func="cnt" op="equ" val="0">
                      <dgm:shape xmlns:r="http://schemas.openxmlformats.org/officeDocument/2006/relationships" type="leftCircularArrow" r:blip="">
                        <dgm:adjLst>
                          <dgm:adj idx="1" val="0.1098"/>
                          <dgm:adj idx="2" val="19.0387"/>
                          <dgm:adj idx="3" val="30"/>
                          <dgm:adj idx="4" val="0"/>
                          <dgm:adj idx="5" val="0.125"/>
                        </dgm:adjLst>
                      </dgm:shape>
                    </dgm:if>
                    <dgm:else name="Name53">
                      <dgm:shape xmlns:r="http://schemas.openxmlformats.org/officeDocument/2006/relationships" type="leftCircularArrow" r:blip="">
                        <dgm:adjLst>
                          <dgm:adj idx="1" val="0.1098"/>
                          <dgm:adj idx="2" val="19.0387"/>
                          <dgm:adj idx="3" val="105"/>
                          <dgm:adj idx="4" val="0"/>
                          <dgm:adj idx="5" val="0.125"/>
                        </dgm:adjLst>
                      </dgm:shape>
                    </dgm:else>
                  </dgm:choose>
                </dgm:if>
                <dgm:else name="Name54">
                  <dgm:choose name="Name55">
                    <dgm:if name="Name56" axis="followSib" ptType="node" func="cnt" op="equ" val="0">
                      <dgm:choose name="Name57">
                        <dgm:if name="Name58" axis="precedSib" ptType="node" func="cnt" op="equ" val="1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59" axis="precedSib" ptType="node" func="cnt" op="equ" val="2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60" axis="precedSib" ptType="node" func="cnt" op="equ" val="3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61" axis="precedSib" ptType="node" func="cnt" op="equ" val="4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62" axis="precedSib" ptType="node" func="cnt" op="equ" val="5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63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else name="Name64"/>
                      </dgm:choose>
                    </dgm:if>
                    <dgm:else name="Name65">
                      <dgm:choose name="Name66">
                        <dgm:if name="Name67" axis="precedSib" ptType="node" func="cnt" op="equ" val="0">
                          <dgm:shape xmlns:r="http://schemas.openxmlformats.org/officeDocument/2006/relationships" type="blockArc" r:blip="">
                            <dgm:adjLst>
                              <dgm:adj idx="1" val="-133.1632"/>
                              <dgm:adj idx="2" val="65"/>
                              <dgm:adj idx="3" val="0.13"/>
                            </dgm:adjLst>
                          </dgm:shape>
                        </dgm:if>
                        <dgm:if name="Name68" axis="precedSib" ptType="node" func="cnt" op="equ" val="1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69" axis="precedSib" ptType="node" func="cnt" op="equ" val="2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70" axis="precedSib" ptType="node" func="cnt" op="equ" val="3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71" axis="precedSib" ptType="node" func="cnt" op="equ" val="4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72" axis="precedSib" ptType="node" func="cnt" op="equ" val="5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73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else name="Name74"/>
                      </dgm:choose>
                    </dgm:else>
                  </dgm:choose>
                </dgm:else>
              </dgm:choose>
            </dgm:else>
          </dgm:choose>
          <dgm:presOf/>
        </dgm:layoutNode>
      </dgm:forEach>
    </dgm:forEach>
    <dgm:forEach name="Name75" axis="ch" ptType="node" cnt="1">
      <dgm:layoutNode name="Accent1">
        <dgm:alg type="sp"/>
        <dgm:shape xmlns:r="http://schemas.openxmlformats.org/officeDocument/2006/relationships" r:blip="">
          <dgm:adjLst/>
        </dgm:shape>
        <dgm:presOf/>
        <dgm:constrLst/>
        <dgm:forEach name="Name76" ref="accentRepeat"/>
      </dgm:layoutNode>
      <dgm:choose name="Name77">
        <dgm:if name="Name78" axis="ch" ptType="node" func="cnt" op="gte" val="1">
          <dgm:layoutNode name="Child1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79"/>
      </dgm:choose>
      <dgm:layoutNode name="Parent1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80" axis="ch" ptType="node" st="2" cnt="1">
      <dgm:layoutNode name="Accent2">
        <dgm:alg type="sp"/>
        <dgm:shape xmlns:r="http://schemas.openxmlformats.org/officeDocument/2006/relationships" r:blip="">
          <dgm:adjLst/>
        </dgm:shape>
        <dgm:presOf/>
        <dgm:constrLst/>
        <dgm:forEach name="Name81" ref="accentRepeat"/>
      </dgm:layoutNode>
      <dgm:choose name="Name82">
        <dgm:if name="Name83" axis="ch" ptType="node" func="cnt" op="gte" val="1">
          <dgm:layoutNode name="Child2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84"/>
      </dgm:choose>
      <dgm:layoutNode name="Parent2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85" axis="ch" ptType="node" st="3" cnt="1">
      <dgm:layoutNode name="Accent3">
        <dgm:alg type="sp"/>
        <dgm:shape xmlns:r="http://schemas.openxmlformats.org/officeDocument/2006/relationships" r:blip="">
          <dgm:adjLst/>
        </dgm:shape>
        <dgm:presOf/>
        <dgm:constrLst/>
        <dgm:forEach name="Name86" ref="accentRepeat"/>
      </dgm:layoutNode>
      <dgm:choose name="Name87">
        <dgm:if name="Name88" axis="ch" ptType="node" func="cnt" op="gte" val="1">
          <dgm:layoutNode name="Child3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89"/>
      </dgm:choose>
      <dgm:layoutNode name="Parent3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91" ref="accentRepeat"/>
      </dgm:layoutNode>
      <dgm:choose name="Name92">
        <dgm:if name="Name93" axis="ch" ptType="node" func="cnt" op="gte" val="1">
          <dgm:layoutNode name="Child4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94"/>
      </dgm:choose>
      <dgm:layoutNode name="Parent4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95" axis="ch" ptType="node" st="5" cnt="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96" ref="accentRepeat"/>
      </dgm:layoutNode>
      <dgm:choose name="Name97">
        <dgm:if name="Name98" axis="ch" ptType="node" func="cnt" op="gte" val="1">
          <dgm:layoutNode name="Child5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99"/>
      </dgm:choose>
      <dgm:layoutNode name="Parent5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100" axis="ch" ptType="node" st="6" cnt="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101" ref="accentRepeat"/>
      </dgm:layoutNode>
      <dgm:choose name="Name102">
        <dgm:if name="Name103" axis="ch" ptType="node" func="cnt" op="gte" val="1">
          <dgm:layoutNode name="Child6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104"/>
      </dgm:choose>
      <dgm:layoutNode name="Parent6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105" axis="ch" ptType="node" st="7" cnt="1">
      <dgm:layoutNode name="Accent7">
        <dgm:alg type="sp"/>
        <dgm:shape xmlns:r="http://schemas.openxmlformats.org/officeDocument/2006/relationships" r:blip="">
          <dgm:adjLst/>
        </dgm:shape>
        <dgm:presOf/>
        <dgm:constrLst/>
        <dgm:forEach name="Name106" ref="accentRepeat"/>
      </dgm:layoutNode>
      <dgm:choose name="Name107">
        <dgm:if name="Name108" axis="ch" ptType="node" func="cnt" op="gte" val="1">
          <dgm:layoutNode name="Child7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109"/>
      </dgm:choose>
      <dgm:layoutNode name="Parent7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Shape 168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69" name="Shape 169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1pPr>
    <a:lvl2pPr indent="2286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2pPr>
    <a:lvl3pPr indent="4572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3pPr>
    <a:lvl4pPr indent="6858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4pPr>
    <a:lvl5pPr indent="9144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5pPr>
    <a:lvl6pPr indent="11430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6pPr>
    <a:lvl7pPr indent="13716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7pPr>
    <a:lvl8pPr indent="16002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8pPr>
    <a:lvl9pPr indent="18288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23215" indent="-323215" defTabSz="572516">
              <a:spcBef>
                <a:spcPts val="2900"/>
              </a:spcBef>
              <a:defRPr sz="2500"/>
            </a:pPr>
            <a:endParaRPr lang="en-GB" dirty="0"/>
          </a:p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148106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Shape 234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235" name="Shape 235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defTabSz="914400">
              <a:lnSpc>
                <a:spcPct val="80000"/>
              </a:lnSpc>
              <a:defRPr sz="1200">
                <a:latin typeface="Arial"/>
                <a:ea typeface="Arial"/>
                <a:cs typeface="Arial"/>
                <a:sym typeface="Arial"/>
              </a:defRPr>
            </a:pPr>
            <a:endParaRPr/>
          </a:p>
          <a:p>
            <a:pPr defTabSz="914400">
              <a:lnSpc>
                <a:spcPct val="80000"/>
              </a:lnSpc>
              <a:defRPr sz="900">
                <a:latin typeface="Arial"/>
                <a:ea typeface="Arial"/>
                <a:cs typeface="Arial"/>
                <a:sym typeface="Arial"/>
              </a:defRPr>
            </a:pPr>
            <a:r>
              <a:t>*Click on image to play CMS video via YouTube if possible</a:t>
            </a:r>
            <a:endParaRPr sz="1200"/>
          </a:p>
          <a:p>
            <a:pPr defTabSz="914400">
              <a:lnSpc>
                <a:spcPct val="80000"/>
              </a:lnSpc>
              <a:defRPr sz="1200">
                <a:latin typeface="Arial"/>
                <a:ea typeface="Arial"/>
                <a:cs typeface="Arial"/>
                <a:sym typeface="Arial"/>
              </a:defRPr>
            </a:pPr>
            <a:endParaRPr sz="1200"/>
          </a:p>
          <a:p>
            <a:pPr defTabSz="914400">
              <a:lnSpc>
                <a:spcPct val="80000"/>
              </a:lnSpc>
              <a:defRPr sz="1200">
                <a:latin typeface="Arial"/>
                <a:ea typeface="Arial"/>
                <a:cs typeface="Arial"/>
                <a:sym typeface="Arial"/>
              </a:defRPr>
            </a:pPr>
            <a:endParaRPr sz="1200"/>
          </a:p>
          <a:p>
            <a:pPr defTabSz="914400">
              <a:lnSpc>
                <a:spcPct val="80000"/>
              </a:lnSpc>
              <a:defRPr sz="900">
                <a:latin typeface="Arial"/>
                <a:ea typeface="Arial"/>
                <a:cs typeface="Arial"/>
                <a:sym typeface="Arial"/>
              </a:defRPr>
            </a:pPr>
            <a:r>
              <a:t>Introduce the themes…</a:t>
            </a:r>
            <a:endParaRPr sz="1200"/>
          </a:p>
          <a:p>
            <a:pPr defTabSz="914400">
              <a:lnSpc>
                <a:spcPct val="80000"/>
              </a:lnSpc>
              <a:defRPr sz="1200">
                <a:latin typeface="Arial"/>
                <a:ea typeface="Arial"/>
                <a:cs typeface="Arial"/>
                <a:sym typeface="Arial"/>
              </a:defRPr>
            </a:pPr>
            <a:endParaRPr sz="1200"/>
          </a:p>
          <a:p>
            <a:pPr defTabSz="914400">
              <a:lnSpc>
                <a:spcPct val="80000"/>
              </a:lnSpc>
              <a:defRPr sz="900" b="1">
                <a:latin typeface="Arial"/>
                <a:ea typeface="Arial"/>
                <a:cs typeface="Arial"/>
                <a:sym typeface="Arial"/>
              </a:defRPr>
            </a:pPr>
            <a:r>
              <a:t>SELF is about</a:t>
            </a:r>
            <a:endParaRPr sz="1200"/>
          </a:p>
          <a:p>
            <a:pPr defTabSz="914400">
              <a:lnSpc>
                <a:spcPct val="80000"/>
              </a:lnSpc>
              <a:defRPr sz="1200">
                <a:latin typeface="Arial"/>
                <a:ea typeface="Arial"/>
                <a:cs typeface="Arial"/>
                <a:sym typeface="Arial"/>
              </a:defRPr>
            </a:pPr>
            <a:endParaRPr sz="1200"/>
          </a:p>
          <a:p>
            <a:pPr defTabSz="914400">
              <a:lnSpc>
                <a:spcPct val="80000"/>
              </a:lnSpc>
              <a:buSzPct val="100000"/>
              <a:buChar char="•"/>
              <a:defRPr sz="900">
                <a:latin typeface="Calibri"/>
                <a:ea typeface="Calibri"/>
                <a:cs typeface="Calibri"/>
                <a:sym typeface="Calibri"/>
              </a:defRPr>
            </a:pPr>
            <a:r>
              <a:t>understanding who I am and what I can do</a:t>
            </a:r>
            <a:endParaRPr sz="1200"/>
          </a:p>
          <a:p>
            <a:pPr defTabSz="914400">
              <a:lnSpc>
                <a:spcPct val="80000"/>
              </a:lnSpc>
              <a:buSzPct val="100000"/>
              <a:buChar char="•"/>
              <a:defRPr sz="900">
                <a:latin typeface="Calibri"/>
                <a:ea typeface="Calibri"/>
                <a:cs typeface="Calibri"/>
                <a:sym typeface="Calibri"/>
              </a:defRPr>
            </a:pPr>
            <a:r>
              <a:t>knowing what is right for me</a:t>
            </a:r>
            <a:endParaRPr sz="1200"/>
          </a:p>
          <a:p>
            <a:pPr defTabSz="914400">
              <a:lnSpc>
                <a:spcPct val="80000"/>
              </a:lnSpc>
              <a:buSzPct val="100000"/>
              <a:buChar char="•"/>
              <a:defRPr sz="900">
                <a:latin typeface="Arial"/>
                <a:ea typeface="Arial"/>
                <a:cs typeface="Arial"/>
                <a:sym typeface="Arial"/>
              </a:defRPr>
            </a:pPr>
            <a:r>
              <a:t>reviewing my life, work and learning plan.</a:t>
            </a:r>
            <a:endParaRPr sz="1200"/>
          </a:p>
          <a:p>
            <a:pPr defTabSz="914400">
              <a:lnSpc>
                <a:spcPct val="80000"/>
              </a:lnSpc>
              <a:defRPr sz="1200">
                <a:latin typeface="Arial"/>
                <a:ea typeface="Arial"/>
                <a:cs typeface="Arial"/>
                <a:sym typeface="Arial"/>
              </a:defRPr>
            </a:pPr>
            <a:endParaRPr sz="1200"/>
          </a:p>
          <a:p>
            <a:pPr defTabSz="914400">
              <a:lnSpc>
                <a:spcPct val="80000"/>
              </a:lnSpc>
              <a:defRPr sz="900" b="1">
                <a:latin typeface="Arial"/>
                <a:ea typeface="Arial"/>
                <a:cs typeface="Arial"/>
                <a:sym typeface="Arial"/>
              </a:defRPr>
            </a:pPr>
            <a:r>
              <a:t>STRENGTHS is about</a:t>
            </a:r>
            <a:endParaRPr sz="1200"/>
          </a:p>
          <a:p>
            <a:pPr defTabSz="914400">
              <a:lnSpc>
                <a:spcPct val="80000"/>
              </a:lnSpc>
              <a:defRPr sz="1200">
                <a:latin typeface="Arial"/>
                <a:ea typeface="Arial"/>
                <a:cs typeface="Arial"/>
                <a:sym typeface="Arial"/>
              </a:defRPr>
            </a:pPr>
            <a:endParaRPr sz="1200"/>
          </a:p>
          <a:p>
            <a:pPr defTabSz="914400">
              <a:lnSpc>
                <a:spcPct val="80000"/>
              </a:lnSpc>
              <a:buSzPct val="100000"/>
              <a:buChar char="•"/>
              <a:defRPr sz="900">
                <a:latin typeface="Arial"/>
                <a:ea typeface="Arial"/>
                <a:cs typeface="Arial"/>
                <a:sym typeface="Arial"/>
              </a:defRPr>
            </a:pPr>
            <a:r>
              <a:t>understanding all about my skills, knowledge and experience</a:t>
            </a:r>
            <a:endParaRPr sz="1200"/>
          </a:p>
          <a:p>
            <a:pPr defTabSz="914400">
              <a:lnSpc>
                <a:spcPct val="80000"/>
              </a:lnSpc>
              <a:buSzPct val="100000"/>
              <a:buChar char="•"/>
              <a:defRPr sz="900">
                <a:latin typeface="Arial"/>
                <a:ea typeface="Arial"/>
                <a:cs typeface="Arial"/>
                <a:sym typeface="Arial"/>
              </a:defRPr>
            </a:pPr>
            <a:r>
              <a:t>knowing more about what I can do</a:t>
            </a:r>
            <a:endParaRPr sz="1200"/>
          </a:p>
          <a:p>
            <a:pPr defTabSz="914400">
              <a:lnSpc>
                <a:spcPct val="80000"/>
              </a:lnSpc>
              <a:buSzPct val="100000"/>
              <a:buChar char="•"/>
              <a:defRPr sz="900">
                <a:latin typeface="Arial"/>
                <a:ea typeface="Arial"/>
                <a:cs typeface="Arial"/>
                <a:sym typeface="Arial"/>
              </a:defRPr>
            </a:pPr>
            <a:r>
              <a:t>reviewing which of my skills are transferrable.</a:t>
            </a:r>
            <a:endParaRPr sz="1200"/>
          </a:p>
          <a:p>
            <a:pPr defTabSz="914400">
              <a:lnSpc>
                <a:spcPct val="80000"/>
              </a:lnSpc>
              <a:defRPr sz="1200" b="1">
                <a:latin typeface="Arial"/>
                <a:ea typeface="Arial"/>
                <a:cs typeface="Arial"/>
                <a:sym typeface="Arial"/>
              </a:defRPr>
            </a:pPr>
            <a:endParaRPr sz="1200"/>
          </a:p>
          <a:p>
            <a:pPr defTabSz="914400">
              <a:lnSpc>
                <a:spcPct val="80000"/>
              </a:lnSpc>
              <a:defRPr sz="900" b="1">
                <a:latin typeface="Arial"/>
                <a:ea typeface="Arial"/>
                <a:cs typeface="Arial"/>
                <a:sym typeface="Arial"/>
              </a:defRPr>
            </a:pPr>
            <a:r>
              <a:t>HORIZONS is about</a:t>
            </a:r>
            <a:endParaRPr sz="1200"/>
          </a:p>
          <a:p>
            <a:pPr defTabSz="914400">
              <a:lnSpc>
                <a:spcPct val="80000"/>
              </a:lnSpc>
              <a:defRPr sz="1200">
                <a:latin typeface="Arial"/>
                <a:ea typeface="Arial"/>
                <a:cs typeface="Arial"/>
                <a:sym typeface="Arial"/>
              </a:defRPr>
            </a:pPr>
            <a:endParaRPr sz="1200"/>
          </a:p>
          <a:p>
            <a:pPr defTabSz="914400">
              <a:lnSpc>
                <a:spcPct val="80000"/>
              </a:lnSpc>
              <a:buSzPct val="100000"/>
              <a:buChar char="•"/>
              <a:defRPr sz="900">
                <a:latin typeface="Arial"/>
                <a:ea typeface="Arial"/>
                <a:cs typeface="Arial"/>
                <a:sym typeface="Arial"/>
              </a:defRPr>
            </a:pPr>
            <a:r>
              <a:t>understanding the world of work</a:t>
            </a:r>
            <a:endParaRPr sz="1200"/>
          </a:p>
          <a:p>
            <a:pPr defTabSz="914400">
              <a:lnSpc>
                <a:spcPct val="80000"/>
              </a:lnSpc>
              <a:buSzPct val="100000"/>
              <a:buChar char="•"/>
              <a:defRPr sz="900">
                <a:latin typeface="Arial"/>
                <a:ea typeface="Arial"/>
                <a:cs typeface="Arial"/>
                <a:sym typeface="Arial"/>
              </a:defRPr>
            </a:pPr>
            <a:r>
              <a:t>understanding what options might be available to me</a:t>
            </a:r>
            <a:endParaRPr sz="1200"/>
          </a:p>
          <a:p>
            <a:pPr defTabSz="914400">
              <a:lnSpc>
                <a:spcPct val="80000"/>
              </a:lnSpc>
              <a:buSzPct val="100000"/>
              <a:buChar char="•"/>
              <a:defRPr sz="900">
                <a:latin typeface="Arial"/>
                <a:ea typeface="Arial"/>
                <a:cs typeface="Arial"/>
                <a:sym typeface="Arial"/>
              </a:defRPr>
            </a:pPr>
            <a:r>
              <a:t>knowing which options I should choose </a:t>
            </a:r>
            <a:endParaRPr sz="1200"/>
          </a:p>
          <a:p>
            <a:pPr defTabSz="914400">
              <a:lnSpc>
                <a:spcPct val="80000"/>
              </a:lnSpc>
              <a:buSzPct val="100000"/>
              <a:buChar char="•"/>
              <a:defRPr sz="900">
                <a:latin typeface="Arial"/>
                <a:ea typeface="Arial"/>
                <a:cs typeface="Arial"/>
                <a:sym typeface="Arial"/>
              </a:defRPr>
            </a:pPr>
            <a:r>
              <a:t>knowing what I need to do to make my choice</a:t>
            </a:r>
            <a:endParaRPr sz="1200"/>
          </a:p>
          <a:p>
            <a:pPr defTabSz="914400">
              <a:lnSpc>
                <a:spcPct val="80000"/>
              </a:lnSpc>
              <a:buSzPct val="100000"/>
              <a:buChar char="•"/>
              <a:defRPr sz="900">
                <a:latin typeface="Arial"/>
                <a:ea typeface="Arial"/>
                <a:cs typeface="Arial"/>
                <a:sym typeface="Arial"/>
              </a:defRPr>
            </a:pPr>
            <a:r>
              <a:t>reviewing my links between life, learning and work</a:t>
            </a:r>
            <a:endParaRPr sz="1200"/>
          </a:p>
          <a:p>
            <a:pPr defTabSz="914400">
              <a:lnSpc>
                <a:spcPct val="80000"/>
              </a:lnSpc>
              <a:buSzPct val="100000"/>
              <a:buChar char="•"/>
              <a:defRPr sz="900">
                <a:latin typeface="Arial"/>
                <a:ea typeface="Arial"/>
                <a:cs typeface="Arial"/>
                <a:sym typeface="Arial"/>
              </a:defRPr>
            </a:pPr>
            <a:r>
              <a:t>reviewing where I fit into the world of work.</a:t>
            </a:r>
            <a:endParaRPr sz="1200"/>
          </a:p>
          <a:p>
            <a:pPr defTabSz="914400">
              <a:lnSpc>
                <a:spcPct val="80000"/>
              </a:lnSpc>
              <a:defRPr sz="1200">
                <a:latin typeface="Arial"/>
                <a:ea typeface="Arial"/>
                <a:cs typeface="Arial"/>
                <a:sym typeface="Arial"/>
              </a:defRPr>
            </a:pPr>
            <a:endParaRPr sz="1200"/>
          </a:p>
          <a:p>
            <a:pPr defTabSz="914400">
              <a:lnSpc>
                <a:spcPct val="80000"/>
              </a:lnSpc>
              <a:defRPr sz="900" b="1">
                <a:latin typeface="Arial"/>
                <a:ea typeface="Arial"/>
                <a:cs typeface="Arial"/>
                <a:sym typeface="Arial"/>
              </a:defRPr>
            </a:pPr>
            <a:r>
              <a:t>NETWORKS is about</a:t>
            </a:r>
            <a:endParaRPr sz="1200"/>
          </a:p>
          <a:p>
            <a:pPr defTabSz="914400">
              <a:lnSpc>
                <a:spcPct val="80000"/>
              </a:lnSpc>
              <a:defRPr sz="1200">
                <a:latin typeface="Arial"/>
                <a:ea typeface="Arial"/>
                <a:cs typeface="Arial"/>
                <a:sym typeface="Arial"/>
              </a:defRPr>
            </a:pPr>
            <a:endParaRPr sz="1200"/>
          </a:p>
          <a:p>
            <a:pPr defTabSz="914400">
              <a:lnSpc>
                <a:spcPct val="80000"/>
              </a:lnSpc>
              <a:buSzPct val="100000"/>
              <a:buChar char="•"/>
              <a:defRPr sz="900">
                <a:latin typeface="Calibri"/>
                <a:ea typeface="Calibri"/>
                <a:cs typeface="Calibri"/>
                <a:sym typeface="Calibri"/>
              </a:defRPr>
            </a:pPr>
            <a:r>
              <a:t>understanding who can help me</a:t>
            </a:r>
            <a:endParaRPr sz="1200"/>
          </a:p>
          <a:p>
            <a:pPr defTabSz="914400">
              <a:lnSpc>
                <a:spcPct val="80000"/>
              </a:lnSpc>
              <a:buSzPct val="100000"/>
              <a:buChar char="•"/>
              <a:defRPr sz="900">
                <a:latin typeface="Calibri"/>
                <a:ea typeface="Calibri"/>
                <a:cs typeface="Calibri"/>
                <a:sym typeface="Calibri"/>
              </a:defRPr>
            </a:pPr>
            <a:r>
              <a:t>knowing how to make connections with those who can help me</a:t>
            </a:r>
            <a:endParaRPr sz="1200"/>
          </a:p>
          <a:p>
            <a:pPr defTabSz="914400">
              <a:lnSpc>
                <a:spcPct val="80000"/>
              </a:lnSpc>
              <a:buSzPct val="100000"/>
              <a:buChar char="•"/>
              <a:defRPr sz="900">
                <a:latin typeface="Arial"/>
                <a:ea typeface="Arial"/>
                <a:cs typeface="Arial"/>
                <a:sym typeface="Arial"/>
              </a:defRPr>
            </a:pPr>
            <a:r>
              <a:t>reviewing my networks.</a:t>
            </a:r>
            <a:endParaRPr sz="120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Line"/>
          <p:cNvSpPr/>
          <p:nvPr/>
        </p:nvSpPr>
        <p:spPr>
          <a:xfrm>
            <a:off x="571499" y="4749801"/>
            <a:ext cx="11868096" cy="127"/>
          </a:xfrm>
          <a:prstGeom prst="line">
            <a:avLst/>
          </a:prstGeom>
          <a:ln w="12700">
            <a:solidFill>
              <a:srgbClr val="9A9A9A"/>
            </a:solidFill>
            <a:miter lim="400000"/>
          </a:ln>
        </p:spPr>
        <p:txBody>
          <a:bodyPr lIns="45718" tIns="45718" rIns="45718" bIns="45718"/>
          <a:lstStyle/>
          <a:p>
            <a:endParaRPr/>
          </a:p>
        </p:txBody>
      </p:sp>
      <p:sp>
        <p:nvSpPr>
          <p:cNvPr id="13" name="Title Text"/>
          <p:cNvSpPr txBox="1">
            <a:spLocks noGrp="1"/>
          </p:cNvSpPr>
          <p:nvPr>
            <p:ph type="title"/>
          </p:nvPr>
        </p:nvSpPr>
        <p:spPr>
          <a:xfrm>
            <a:off x="571500" y="1320800"/>
            <a:ext cx="11861800" cy="3175000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14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571500" y="5016500"/>
            <a:ext cx="11861800" cy="101600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SzTx/>
              <a:buFontTx/>
              <a:buNone/>
              <a:defRPr sz="2600">
                <a:latin typeface="+mn-lt"/>
                <a:ea typeface="+mn-ea"/>
                <a:cs typeface="+mn-cs"/>
                <a:sym typeface="Helvetica Neue"/>
              </a:defRPr>
            </a:lvl1pPr>
            <a:lvl2pPr marL="0" indent="0">
              <a:spcBef>
                <a:spcPts val="0"/>
              </a:spcBef>
              <a:buSzTx/>
              <a:buFontTx/>
              <a:buNone/>
              <a:defRPr sz="2600">
                <a:latin typeface="+mn-lt"/>
                <a:ea typeface="+mn-ea"/>
                <a:cs typeface="+mn-cs"/>
                <a:sym typeface="Helvetica Neue"/>
              </a:defRPr>
            </a:lvl2pPr>
            <a:lvl3pPr marL="0" indent="0">
              <a:spcBef>
                <a:spcPts val="0"/>
              </a:spcBef>
              <a:buSzTx/>
              <a:buFontTx/>
              <a:buNone/>
              <a:defRPr sz="2600">
                <a:latin typeface="+mn-lt"/>
                <a:ea typeface="+mn-ea"/>
                <a:cs typeface="+mn-cs"/>
                <a:sym typeface="Helvetica Neue"/>
              </a:defRPr>
            </a:lvl3pPr>
            <a:lvl4pPr marL="0" indent="0">
              <a:spcBef>
                <a:spcPts val="0"/>
              </a:spcBef>
              <a:buSzTx/>
              <a:buFontTx/>
              <a:buNone/>
              <a:defRPr sz="2600">
                <a:latin typeface="+mn-lt"/>
                <a:ea typeface="+mn-ea"/>
                <a:cs typeface="+mn-cs"/>
                <a:sym typeface="Helvetica Neue"/>
              </a:defRPr>
            </a:lvl4pPr>
            <a:lvl5pPr marL="0" indent="0">
              <a:spcBef>
                <a:spcPts val="0"/>
              </a:spcBef>
              <a:buSzTx/>
              <a:buFontTx/>
              <a:buNone/>
              <a:defRPr sz="2600">
                <a:latin typeface="+mn-lt"/>
                <a:ea typeface="+mn-ea"/>
                <a:cs typeface="+mn-cs"/>
                <a:sym typeface="Helvetica Neue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1270000" y="6362700"/>
            <a:ext cx="10464800" cy="498426"/>
          </a:xfrm>
          <a:prstGeom prst="rect">
            <a:avLst/>
          </a:prstGeom>
        </p:spPr>
        <p:txBody>
          <a:bodyPr/>
          <a:lstStyle>
            <a:lvl1pPr marL="0" indent="0" algn="ctr" defTabSz="457200">
              <a:spcBef>
                <a:spcPts val="0"/>
              </a:spcBef>
              <a:buSzTx/>
              <a:buFontTx/>
              <a:buNone/>
              <a:defRPr sz="26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  <a:lvl2pPr marL="787400" indent="-330200" algn="ctr" defTabSz="457200">
              <a:spcBef>
                <a:spcPts val="0"/>
              </a:spcBef>
              <a:buFontTx/>
              <a:defRPr sz="26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lvl2pPr>
            <a:lvl3pPr marL="1244600" indent="-330200" algn="ctr" defTabSz="457200">
              <a:spcBef>
                <a:spcPts val="0"/>
              </a:spcBef>
              <a:buFontTx/>
              <a:defRPr sz="26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lvl3pPr>
            <a:lvl4pPr marL="1701800" indent="-330200" algn="ctr" defTabSz="457200">
              <a:spcBef>
                <a:spcPts val="0"/>
              </a:spcBef>
              <a:buFontTx/>
              <a:defRPr sz="26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lvl4pPr>
            <a:lvl5pPr marL="2159000" indent="-330200" algn="ctr" defTabSz="457200">
              <a:spcBef>
                <a:spcPts val="0"/>
              </a:spcBef>
              <a:buFontTx/>
              <a:defRPr sz="26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02" name="“Type a quote here.”"/>
          <p:cNvSpPr txBox="1">
            <a:spLocks noGrp="1"/>
          </p:cNvSpPr>
          <p:nvPr>
            <p:ph type="body" sz="quarter" idx="21"/>
          </p:nvPr>
        </p:nvSpPr>
        <p:spPr>
          <a:xfrm>
            <a:off x="1270000" y="4292600"/>
            <a:ext cx="10464800" cy="711200"/>
          </a:xfrm>
          <a:prstGeom prst="rect">
            <a:avLst/>
          </a:prstGeom>
        </p:spPr>
        <p:txBody>
          <a:bodyPr anchor="ctr"/>
          <a:lstStyle/>
          <a:p>
            <a:pPr marL="0" indent="0" algn="ctr" defTabSz="457200">
              <a:spcBef>
                <a:spcPts val="2400"/>
              </a:spcBef>
              <a:buSzTx/>
              <a:buFontTx/>
              <a:buNone/>
              <a:defRPr sz="4000"/>
            </a:pPr>
            <a:endParaRPr/>
          </a:p>
        </p:txBody>
      </p:sp>
      <p:sp>
        <p:nvSpPr>
          <p:cNvPr id="10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Image"/>
          <p:cNvSpPr>
            <a:spLocks noGrp="1"/>
          </p:cNvSpPr>
          <p:nvPr>
            <p:ph type="pic" idx="21"/>
          </p:nvPr>
        </p:nvSpPr>
        <p:spPr>
          <a:xfrm>
            <a:off x="-177800" y="0"/>
            <a:ext cx="13373100" cy="97536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1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Title Text"/>
          <p:cNvSpPr txBox="1">
            <a:spLocks noGrp="1"/>
          </p:cNvSpPr>
          <p:nvPr>
            <p:ph type="title"/>
          </p:nvPr>
        </p:nvSpPr>
        <p:spPr>
          <a:xfrm>
            <a:off x="650238" y="390595"/>
            <a:ext cx="11704324" cy="1625602"/>
          </a:xfrm>
          <a:prstGeom prst="rect">
            <a:avLst/>
          </a:prstGeom>
        </p:spPr>
        <p:txBody>
          <a:bodyPr lIns="65022" tIns="65022" rIns="65022" bIns="65022" anchor="ctr"/>
          <a:lstStyle>
            <a:lvl1pPr algn="ctr" defTabSz="1300480">
              <a:defRPr sz="6200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t>Title Text</a:t>
            </a:r>
          </a:p>
        </p:txBody>
      </p:sp>
      <p:sp>
        <p:nvSpPr>
          <p:cNvPr id="144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2005835" y="9130187"/>
            <a:ext cx="348725" cy="339200"/>
          </a:xfrm>
          <a:prstGeom prst="rect">
            <a:avLst/>
          </a:prstGeom>
        </p:spPr>
        <p:txBody>
          <a:bodyPr lIns="65022" tIns="65022" rIns="65022" bIns="65022" anchor="ctr"/>
          <a:lstStyle>
            <a:lvl1pPr defTabSz="1300480">
              <a:defRPr sz="16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Photo -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Line"/>
          <p:cNvSpPr/>
          <p:nvPr/>
        </p:nvSpPr>
        <p:spPr>
          <a:xfrm>
            <a:off x="7543799" y="7975599"/>
            <a:ext cx="2" cy="1422530"/>
          </a:xfrm>
          <a:prstGeom prst="line">
            <a:avLst/>
          </a:prstGeom>
          <a:ln w="12700">
            <a:solidFill>
              <a:srgbClr val="9A9A9A"/>
            </a:solidFill>
            <a:miter lim="400000"/>
          </a:ln>
        </p:spPr>
        <p:txBody>
          <a:bodyPr lIns="45718" tIns="45718" rIns="45718" bIns="45718"/>
          <a:lstStyle/>
          <a:p>
            <a:endParaRPr/>
          </a:p>
        </p:txBody>
      </p:sp>
      <p:sp>
        <p:nvSpPr>
          <p:cNvPr id="23" name="Image"/>
          <p:cNvSpPr>
            <a:spLocks noGrp="1"/>
          </p:cNvSpPr>
          <p:nvPr>
            <p:ph type="pic" idx="21"/>
          </p:nvPr>
        </p:nvSpPr>
        <p:spPr>
          <a:xfrm>
            <a:off x="0" y="-25400"/>
            <a:ext cx="13004800" cy="7725361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24" name="Title Text"/>
          <p:cNvSpPr txBox="1">
            <a:spLocks noGrp="1"/>
          </p:cNvSpPr>
          <p:nvPr>
            <p:ph type="title"/>
          </p:nvPr>
        </p:nvSpPr>
        <p:spPr>
          <a:xfrm>
            <a:off x="1409700" y="7785100"/>
            <a:ext cx="5791200" cy="1701800"/>
          </a:xfrm>
          <a:prstGeom prst="rect">
            <a:avLst/>
          </a:prstGeom>
        </p:spPr>
        <p:txBody>
          <a:bodyPr anchor="ctr"/>
          <a:lstStyle>
            <a:lvl1pPr algn="r"/>
          </a:lstStyle>
          <a:p>
            <a:r>
              <a:t>Title Text</a:t>
            </a:r>
          </a:p>
        </p:txBody>
      </p:sp>
      <p:sp>
        <p:nvSpPr>
          <p:cNvPr id="25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7848600" y="8470900"/>
            <a:ext cx="4953000" cy="50800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SzTx/>
              <a:buFontTx/>
              <a:buNone/>
              <a:defRPr sz="2600">
                <a:latin typeface="+mn-lt"/>
                <a:ea typeface="+mn-ea"/>
                <a:cs typeface="+mn-cs"/>
                <a:sym typeface="Helvetica Neue"/>
              </a:defRPr>
            </a:lvl1pPr>
            <a:lvl2pPr marL="0" indent="0">
              <a:spcBef>
                <a:spcPts val="0"/>
              </a:spcBef>
              <a:buSzTx/>
              <a:buFontTx/>
              <a:buNone/>
              <a:defRPr sz="2600">
                <a:latin typeface="+mn-lt"/>
                <a:ea typeface="+mn-ea"/>
                <a:cs typeface="+mn-cs"/>
                <a:sym typeface="Helvetica Neue"/>
              </a:defRPr>
            </a:lvl2pPr>
            <a:lvl3pPr marL="0" indent="0">
              <a:spcBef>
                <a:spcPts val="0"/>
              </a:spcBef>
              <a:buSzTx/>
              <a:buFontTx/>
              <a:buNone/>
              <a:defRPr sz="2600">
                <a:latin typeface="+mn-lt"/>
                <a:ea typeface="+mn-ea"/>
                <a:cs typeface="+mn-cs"/>
                <a:sym typeface="Helvetica Neue"/>
              </a:defRPr>
            </a:lvl3pPr>
            <a:lvl4pPr marL="0" indent="0">
              <a:spcBef>
                <a:spcPts val="0"/>
              </a:spcBef>
              <a:buSzTx/>
              <a:buFontTx/>
              <a:buNone/>
              <a:defRPr sz="2600">
                <a:latin typeface="+mn-lt"/>
                <a:ea typeface="+mn-ea"/>
                <a:cs typeface="+mn-cs"/>
                <a:sym typeface="Helvetica Neue"/>
              </a:defRPr>
            </a:lvl4pPr>
            <a:lvl5pPr marL="0" indent="0">
              <a:spcBef>
                <a:spcPts val="0"/>
              </a:spcBef>
              <a:buSzTx/>
              <a:buFontTx/>
              <a:buNone/>
              <a:defRPr sz="2600">
                <a:latin typeface="+mn-lt"/>
                <a:ea typeface="+mn-ea"/>
                <a:cs typeface="+mn-cs"/>
                <a:sym typeface="Helvetica Neue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6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- Cen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Title Text"/>
          <p:cNvSpPr txBox="1">
            <a:spLocks noGrp="1"/>
          </p:cNvSpPr>
          <p:nvPr>
            <p:ph type="title"/>
          </p:nvPr>
        </p:nvSpPr>
        <p:spPr>
          <a:xfrm>
            <a:off x="571500" y="3289300"/>
            <a:ext cx="11861800" cy="3175000"/>
          </a:xfrm>
          <a:prstGeom prst="rect">
            <a:avLst/>
          </a:prstGeom>
        </p:spPr>
        <p:txBody>
          <a:bodyPr anchor="ctr"/>
          <a:lstStyle/>
          <a:p>
            <a:r>
              <a:t>Title Text</a:t>
            </a:r>
          </a:p>
        </p:txBody>
      </p:sp>
      <p:sp>
        <p:nvSpPr>
          <p:cNvPr id="34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Photo -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Line"/>
          <p:cNvSpPr/>
          <p:nvPr/>
        </p:nvSpPr>
        <p:spPr>
          <a:xfrm>
            <a:off x="571500" y="4864100"/>
            <a:ext cx="5334476" cy="58"/>
          </a:xfrm>
          <a:prstGeom prst="line">
            <a:avLst/>
          </a:prstGeom>
          <a:ln w="12700">
            <a:solidFill>
              <a:srgbClr val="9A9A9A"/>
            </a:solidFill>
            <a:miter lim="400000"/>
          </a:ln>
        </p:spPr>
        <p:txBody>
          <a:bodyPr lIns="45718" tIns="45718" rIns="45718" bIns="45718"/>
          <a:lstStyle/>
          <a:p>
            <a:endParaRPr/>
          </a:p>
        </p:txBody>
      </p:sp>
      <p:sp>
        <p:nvSpPr>
          <p:cNvPr id="42" name="Image"/>
          <p:cNvSpPr>
            <a:spLocks noGrp="1"/>
          </p:cNvSpPr>
          <p:nvPr>
            <p:ph type="pic" idx="21"/>
          </p:nvPr>
        </p:nvSpPr>
        <p:spPr>
          <a:xfrm>
            <a:off x="4775200" y="0"/>
            <a:ext cx="15392400" cy="97663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43" name="Title Text"/>
          <p:cNvSpPr txBox="1">
            <a:spLocks noGrp="1"/>
          </p:cNvSpPr>
          <p:nvPr>
            <p:ph type="title"/>
          </p:nvPr>
        </p:nvSpPr>
        <p:spPr>
          <a:xfrm>
            <a:off x="571500" y="1435100"/>
            <a:ext cx="5334000" cy="3175000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44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571500" y="5130800"/>
            <a:ext cx="5334000" cy="317500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SzTx/>
              <a:buFontTx/>
              <a:buNone/>
              <a:defRPr sz="2600">
                <a:latin typeface="+mn-lt"/>
                <a:ea typeface="+mn-ea"/>
                <a:cs typeface="+mn-cs"/>
                <a:sym typeface="Helvetica Neue"/>
              </a:defRPr>
            </a:lvl1pPr>
            <a:lvl2pPr marL="0" indent="0">
              <a:spcBef>
                <a:spcPts val="0"/>
              </a:spcBef>
              <a:buSzTx/>
              <a:buFontTx/>
              <a:buNone/>
              <a:defRPr sz="2600">
                <a:latin typeface="+mn-lt"/>
                <a:ea typeface="+mn-ea"/>
                <a:cs typeface="+mn-cs"/>
                <a:sym typeface="Helvetica Neue"/>
              </a:defRPr>
            </a:lvl2pPr>
            <a:lvl3pPr marL="0" indent="0">
              <a:spcBef>
                <a:spcPts val="0"/>
              </a:spcBef>
              <a:buSzTx/>
              <a:buFontTx/>
              <a:buNone/>
              <a:defRPr sz="2600">
                <a:latin typeface="+mn-lt"/>
                <a:ea typeface="+mn-ea"/>
                <a:cs typeface="+mn-cs"/>
                <a:sym typeface="Helvetica Neue"/>
              </a:defRPr>
            </a:lvl3pPr>
            <a:lvl4pPr marL="0" indent="0">
              <a:spcBef>
                <a:spcPts val="0"/>
              </a:spcBef>
              <a:buSzTx/>
              <a:buFontTx/>
              <a:buNone/>
              <a:defRPr sz="2600">
                <a:latin typeface="+mn-lt"/>
                <a:ea typeface="+mn-ea"/>
                <a:cs typeface="+mn-cs"/>
                <a:sym typeface="Helvetica Neue"/>
              </a:defRPr>
            </a:lvl4pPr>
            <a:lvl5pPr marL="0" indent="0">
              <a:spcBef>
                <a:spcPts val="0"/>
              </a:spcBef>
              <a:buSzTx/>
              <a:buFontTx/>
              <a:buNone/>
              <a:defRPr sz="2600">
                <a:latin typeface="+mn-lt"/>
                <a:ea typeface="+mn-ea"/>
                <a:cs typeface="+mn-cs"/>
                <a:sym typeface="Helvetica Neue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-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5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61" name="Body Level One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2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Line"/>
          <p:cNvSpPr/>
          <p:nvPr/>
        </p:nvSpPr>
        <p:spPr>
          <a:xfrm>
            <a:off x="571500" y="1968500"/>
            <a:ext cx="5073394" cy="133"/>
          </a:xfrm>
          <a:prstGeom prst="line">
            <a:avLst/>
          </a:prstGeom>
          <a:ln w="12700">
            <a:solidFill>
              <a:srgbClr val="9A9A9A"/>
            </a:solidFill>
            <a:miter lim="400000"/>
          </a:ln>
        </p:spPr>
        <p:txBody>
          <a:bodyPr lIns="45718" tIns="45718" rIns="45718" bIns="45718"/>
          <a:lstStyle/>
          <a:p>
            <a:endParaRPr/>
          </a:p>
        </p:txBody>
      </p:sp>
      <p:sp>
        <p:nvSpPr>
          <p:cNvPr id="70" name="Image"/>
          <p:cNvSpPr>
            <a:spLocks noGrp="1"/>
          </p:cNvSpPr>
          <p:nvPr>
            <p:ph type="pic" idx="21"/>
          </p:nvPr>
        </p:nvSpPr>
        <p:spPr>
          <a:xfrm>
            <a:off x="6477000" y="-152400"/>
            <a:ext cx="6654800" cy="99060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71" name="Title Text"/>
          <p:cNvSpPr txBox="1">
            <a:spLocks noGrp="1"/>
          </p:cNvSpPr>
          <p:nvPr>
            <p:ph type="title"/>
          </p:nvPr>
        </p:nvSpPr>
        <p:spPr>
          <a:xfrm>
            <a:off x="571500" y="330200"/>
            <a:ext cx="5080000" cy="1397000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72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571500" y="2222500"/>
            <a:ext cx="5080000" cy="6667500"/>
          </a:xfrm>
          <a:prstGeom prst="rect">
            <a:avLst/>
          </a:prstGeom>
        </p:spPr>
        <p:txBody>
          <a:bodyPr/>
          <a:lstStyle>
            <a:lvl1pPr marL="330200" indent="-330200">
              <a:spcBef>
                <a:spcPts val="3000"/>
              </a:spcBef>
              <a:defRPr sz="2600">
                <a:latin typeface="+mn-lt"/>
                <a:ea typeface="+mn-ea"/>
                <a:cs typeface="+mn-cs"/>
                <a:sym typeface="Helvetica Neue"/>
              </a:defRPr>
            </a:lvl1pPr>
            <a:lvl2pPr marL="660400" indent="-330200">
              <a:spcBef>
                <a:spcPts val="3000"/>
              </a:spcBef>
              <a:defRPr sz="2600">
                <a:latin typeface="+mn-lt"/>
                <a:ea typeface="+mn-ea"/>
                <a:cs typeface="+mn-cs"/>
                <a:sym typeface="Helvetica Neue"/>
              </a:defRPr>
            </a:lvl2pPr>
            <a:lvl3pPr marL="990600" indent="-330200">
              <a:spcBef>
                <a:spcPts val="3000"/>
              </a:spcBef>
              <a:defRPr sz="2600">
                <a:latin typeface="+mn-lt"/>
                <a:ea typeface="+mn-ea"/>
                <a:cs typeface="+mn-cs"/>
                <a:sym typeface="Helvetica Neue"/>
              </a:defRPr>
            </a:lvl3pPr>
            <a:lvl4pPr marL="1320800" indent="-330200">
              <a:spcBef>
                <a:spcPts val="3000"/>
              </a:spcBef>
              <a:defRPr sz="2600">
                <a:latin typeface="+mn-lt"/>
                <a:ea typeface="+mn-ea"/>
                <a:cs typeface="+mn-cs"/>
                <a:sym typeface="Helvetica Neue"/>
              </a:defRPr>
            </a:lvl4pPr>
            <a:lvl5pPr marL="1651000" indent="-330200">
              <a:spcBef>
                <a:spcPts val="3000"/>
              </a:spcBef>
              <a:defRPr sz="2600">
                <a:latin typeface="+mn-lt"/>
                <a:ea typeface="+mn-ea"/>
                <a:cs typeface="+mn-cs"/>
                <a:sym typeface="Helvetica Neue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3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510743" y="9199778"/>
            <a:ext cx="312014" cy="299822"/>
          </a:xfrm>
          <a:prstGeom prst="rect">
            <a:avLst/>
          </a:prstGeom>
        </p:spPr>
        <p:txBody>
          <a:bodyPr/>
          <a:lstStyle>
            <a:lvl1pPr algn="l"/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Body Level One…"/>
          <p:cNvSpPr txBox="1">
            <a:spLocks noGrp="1"/>
          </p:cNvSpPr>
          <p:nvPr>
            <p:ph type="body" idx="1"/>
          </p:nvPr>
        </p:nvSpPr>
        <p:spPr>
          <a:xfrm>
            <a:off x="889000" y="889000"/>
            <a:ext cx="11214100" cy="7962900"/>
          </a:xfrm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8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Photo - 3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Line"/>
          <p:cNvSpPr/>
          <p:nvPr/>
        </p:nvSpPr>
        <p:spPr>
          <a:xfrm flipH="1">
            <a:off x="9055097" y="508000"/>
            <a:ext cx="129" cy="7975632"/>
          </a:xfrm>
          <a:prstGeom prst="line">
            <a:avLst/>
          </a:prstGeom>
          <a:ln w="12700">
            <a:solidFill>
              <a:srgbClr val="9A9A9A"/>
            </a:solidFill>
            <a:miter lim="400000"/>
          </a:ln>
        </p:spPr>
        <p:txBody>
          <a:bodyPr lIns="45718" tIns="45718" rIns="45718" bIns="45718"/>
          <a:lstStyle/>
          <a:p>
            <a:endParaRPr/>
          </a:p>
        </p:txBody>
      </p:sp>
      <p:sp>
        <p:nvSpPr>
          <p:cNvPr id="89" name="Line"/>
          <p:cNvSpPr/>
          <p:nvPr/>
        </p:nvSpPr>
        <p:spPr>
          <a:xfrm>
            <a:off x="9055096" y="4464050"/>
            <a:ext cx="3448504" cy="59"/>
          </a:xfrm>
          <a:prstGeom prst="line">
            <a:avLst/>
          </a:prstGeom>
          <a:ln w="12700">
            <a:solidFill>
              <a:srgbClr val="9A9A9A"/>
            </a:solidFill>
            <a:miter lim="400000"/>
          </a:ln>
        </p:spPr>
        <p:txBody>
          <a:bodyPr lIns="45718" tIns="45718" rIns="45718" bIns="45718"/>
          <a:lstStyle/>
          <a:p>
            <a:endParaRPr/>
          </a:p>
        </p:txBody>
      </p:sp>
      <p:sp>
        <p:nvSpPr>
          <p:cNvPr id="90" name="Image"/>
          <p:cNvSpPr>
            <a:spLocks noGrp="1"/>
          </p:cNvSpPr>
          <p:nvPr>
            <p:ph type="pic" sz="half" idx="21"/>
          </p:nvPr>
        </p:nvSpPr>
        <p:spPr>
          <a:xfrm>
            <a:off x="9168010" y="4584787"/>
            <a:ext cx="6506666" cy="4343403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91" name="Image"/>
          <p:cNvSpPr>
            <a:spLocks noGrp="1"/>
          </p:cNvSpPr>
          <p:nvPr>
            <p:ph type="pic" sz="quarter" idx="22"/>
          </p:nvPr>
        </p:nvSpPr>
        <p:spPr>
          <a:xfrm>
            <a:off x="9182100" y="-101600"/>
            <a:ext cx="3365500" cy="50038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92" name="Image"/>
          <p:cNvSpPr>
            <a:spLocks noGrp="1"/>
          </p:cNvSpPr>
          <p:nvPr>
            <p:ph type="pic" idx="23"/>
          </p:nvPr>
        </p:nvSpPr>
        <p:spPr>
          <a:xfrm>
            <a:off x="-800100" y="469900"/>
            <a:ext cx="11049000" cy="8053993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93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520700" y="8661400"/>
            <a:ext cx="8369300" cy="93980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SzTx/>
              <a:buFontTx/>
              <a:buNone/>
              <a:defRPr sz="2600">
                <a:latin typeface="+mn-lt"/>
                <a:ea typeface="+mn-ea"/>
                <a:cs typeface="+mn-cs"/>
                <a:sym typeface="Helvetica Neue"/>
              </a:defRPr>
            </a:lvl1pPr>
            <a:lvl2pPr marL="0" indent="0">
              <a:spcBef>
                <a:spcPts val="0"/>
              </a:spcBef>
              <a:buSzTx/>
              <a:buFontTx/>
              <a:buNone/>
              <a:defRPr sz="2600">
                <a:latin typeface="+mn-lt"/>
                <a:ea typeface="+mn-ea"/>
                <a:cs typeface="+mn-cs"/>
                <a:sym typeface="Helvetica Neue"/>
              </a:defRPr>
            </a:lvl2pPr>
            <a:lvl3pPr marL="0" indent="0">
              <a:spcBef>
                <a:spcPts val="0"/>
              </a:spcBef>
              <a:buSzTx/>
              <a:buFontTx/>
              <a:buNone/>
              <a:defRPr sz="2600">
                <a:latin typeface="+mn-lt"/>
                <a:ea typeface="+mn-ea"/>
                <a:cs typeface="+mn-cs"/>
                <a:sym typeface="Helvetica Neue"/>
              </a:defRPr>
            </a:lvl3pPr>
            <a:lvl4pPr marL="0" indent="0">
              <a:spcBef>
                <a:spcPts val="0"/>
              </a:spcBef>
              <a:buSzTx/>
              <a:buFontTx/>
              <a:buNone/>
              <a:defRPr sz="2600">
                <a:latin typeface="+mn-lt"/>
                <a:ea typeface="+mn-ea"/>
                <a:cs typeface="+mn-cs"/>
                <a:sym typeface="Helvetica Neue"/>
              </a:defRPr>
            </a:lvl4pPr>
            <a:lvl5pPr marL="0" indent="0">
              <a:spcBef>
                <a:spcPts val="0"/>
              </a:spcBef>
              <a:buSzTx/>
              <a:buFontTx/>
              <a:buNone/>
              <a:defRPr sz="2600">
                <a:latin typeface="+mn-lt"/>
                <a:ea typeface="+mn-ea"/>
                <a:cs typeface="+mn-cs"/>
                <a:sym typeface="Helvetica Neue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94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ine"/>
          <p:cNvSpPr/>
          <p:nvPr/>
        </p:nvSpPr>
        <p:spPr>
          <a:xfrm>
            <a:off x="571500" y="1968501"/>
            <a:ext cx="11868106" cy="127"/>
          </a:xfrm>
          <a:prstGeom prst="line">
            <a:avLst/>
          </a:prstGeom>
          <a:ln w="12700">
            <a:solidFill>
              <a:srgbClr val="9A9A9A"/>
            </a:solidFill>
            <a:miter lim="400000"/>
          </a:ln>
        </p:spPr>
        <p:txBody>
          <a:bodyPr lIns="45718" tIns="45718" rIns="45718" bIns="45718"/>
          <a:lstStyle/>
          <a:p>
            <a:endParaRPr/>
          </a:p>
        </p:txBody>
      </p:sp>
      <p:sp>
        <p:nvSpPr>
          <p:cNvPr id="3" name="Title Text"/>
          <p:cNvSpPr txBox="1">
            <a:spLocks noGrp="1"/>
          </p:cNvSpPr>
          <p:nvPr>
            <p:ph type="title"/>
          </p:nvPr>
        </p:nvSpPr>
        <p:spPr>
          <a:xfrm>
            <a:off x="571500" y="330200"/>
            <a:ext cx="11861800" cy="1397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b">
            <a:normAutofit/>
          </a:bodyPr>
          <a:lstStyle/>
          <a:p>
            <a:r>
              <a:t>Title Text</a:t>
            </a:r>
          </a:p>
        </p:txBody>
      </p:sp>
      <p:sp>
        <p:nvSpPr>
          <p:cNvPr id="4" name="Body Level One…"/>
          <p:cNvSpPr txBox="1">
            <a:spLocks noGrp="1"/>
          </p:cNvSpPr>
          <p:nvPr>
            <p:ph type="body" idx="1"/>
          </p:nvPr>
        </p:nvSpPr>
        <p:spPr>
          <a:xfrm>
            <a:off x="571500" y="2222500"/>
            <a:ext cx="11861800" cy="66675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>
            <a:normAutofit/>
          </a:bodyPr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2268200" y="9199778"/>
            <a:ext cx="312015" cy="299822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 anchor="b">
            <a:spAutoFit/>
          </a:bodyPr>
          <a:lstStyle>
            <a:lvl1pPr algn="r">
              <a:defRPr sz="1400">
                <a:latin typeface="+mn-lt"/>
                <a:ea typeface="+mn-ea"/>
                <a:cs typeface="+mn-cs"/>
                <a:sym typeface="Helvetica Neue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3" r:id="rId12"/>
  </p:sldLayoutIdLst>
  <p:transition spd="med"/>
  <p:txStyles>
    <p:titleStyle>
      <a:lvl1pPr marL="0" marR="0" indent="0" algn="l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200" b="0" i="0" u="none" strike="noStrike" cap="none" spc="0" baseline="0">
          <a:solidFill>
            <a:srgbClr val="000000"/>
          </a:solidFill>
          <a:uFillTx/>
          <a:latin typeface="Helvetica Neue Light"/>
          <a:ea typeface="Helvetica Neue Light"/>
          <a:cs typeface="Helvetica Neue Light"/>
          <a:sym typeface="Helvetica Neue Light"/>
        </a:defRPr>
      </a:lvl1pPr>
      <a:lvl2pPr marL="0" marR="0" indent="0" algn="l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200" b="0" i="0" u="none" strike="noStrike" cap="none" spc="0" baseline="0">
          <a:solidFill>
            <a:srgbClr val="000000"/>
          </a:solidFill>
          <a:uFillTx/>
          <a:latin typeface="Helvetica Neue Light"/>
          <a:ea typeface="Helvetica Neue Light"/>
          <a:cs typeface="Helvetica Neue Light"/>
          <a:sym typeface="Helvetica Neue Light"/>
        </a:defRPr>
      </a:lvl2pPr>
      <a:lvl3pPr marL="0" marR="0" indent="0" algn="l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200" b="0" i="0" u="none" strike="noStrike" cap="none" spc="0" baseline="0">
          <a:solidFill>
            <a:srgbClr val="000000"/>
          </a:solidFill>
          <a:uFillTx/>
          <a:latin typeface="Helvetica Neue Light"/>
          <a:ea typeface="Helvetica Neue Light"/>
          <a:cs typeface="Helvetica Neue Light"/>
          <a:sym typeface="Helvetica Neue Light"/>
        </a:defRPr>
      </a:lvl3pPr>
      <a:lvl4pPr marL="0" marR="0" indent="0" algn="l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200" b="0" i="0" u="none" strike="noStrike" cap="none" spc="0" baseline="0">
          <a:solidFill>
            <a:srgbClr val="000000"/>
          </a:solidFill>
          <a:uFillTx/>
          <a:latin typeface="Helvetica Neue Light"/>
          <a:ea typeface="Helvetica Neue Light"/>
          <a:cs typeface="Helvetica Neue Light"/>
          <a:sym typeface="Helvetica Neue Light"/>
        </a:defRPr>
      </a:lvl4pPr>
      <a:lvl5pPr marL="0" marR="0" indent="0" algn="l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200" b="0" i="0" u="none" strike="noStrike" cap="none" spc="0" baseline="0">
          <a:solidFill>
            <a:srgbClr val="000000"/>
          </a:solidFill>
          <a:uFillTx/>
          <a:latin typeface="Helvetica Neue Light"/>
          <a:ea typeface="Helvetica Neue Light"/>
          <a:cs typeface="Helvetica Neue Light"/>
          <a:sym typeface="Helvetica Neue Light"/>
        </a:defRPr>
      </a:lvl5pPr>
      <a:lvl6pPr marL="0" marR="0" indent="0" algn="l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200" b="0" i="0" u="none" strike="noStrike" cap="none" spc="0" baseline="0">
          <a:solidFill>
            <a:srgbClr val="000000"/>
          </a:solidFill>
          <a:uFillTx/>
          <a:latin typeface="Helvetica Neue Light"/>
          <a:ea typeface="Helvetica Neue Light"/>
          <a:cs typeface="Helvetica Neue Light"/>
          <a:sym typeface="Helvetica Neue Light"/>
        </a:defRPr>
      </a:lvl6pPr>
      <a:lvl7pPr marL="0" marR="0" indent="0" algn="l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200" b="0" i="0" u="none" strike="noStrike" cap="none" spc="0" baseline="0">
          <a:solidFill>
            <a:srgbClr val="000000"/>
          </a:solidFill>
          <a:uFillTx/>
          <a:latin typeface="Helvetica Neue Light"/>
          <a:ea typeface="Helvetica Neue Light"/>
          <a:cs typeface="Helvetica Neue Light"/>
          <a:sym typeface="Helvetica Neue Light"/>
        </a:defRPr>
      </a:lvl7pPr>
      <a:lvl8pPr marL="0" marR="0" indent="0" algn="l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200" b="0" i="0" u="none" strike="noStrike" cap="none" spc="0" baseline="0">
          <a:solidFill>
            <a:srgbClr val="000000"/>
          </a:solidFill>
          <a:uFillTx/>
          <a:latin typeface="Helvetica Neue Light"/>
          <a:ea typeface="Helvetica Neue Light"/>
          <a:cs typeface="Helvetica Neue Light"/>
          <a:sym typeface="Helvetica Neue Light"/>
        </a:defRPr>
      </a:lvl8pPr>
      <a:lvl9pPr marL="0" marR="0" indent="0" algn="l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200" b="0" i="0" u="none" strike="noStrike" cap="none" spc="0" baseline="0">
          <a:solidFill>
            <a:srgbClr val="000000"/>
          </a:solidFill>
          <a:uFillTx/>
          <a:latin typeface="Helvetica Neue Light"/>
          <a:ea typeface="Helvetica Neue Light"/>
          <a:cs typeface="Helvetica Neue Light"/>
          <a:sym typeface="Helvetica Neue Light"/>
        </a:defRPr>
      </a:lvl9pPr>
    </p:titleStyle>
    <p:bodyStyle>
      <a:lvl1pPr marL="457200" marR="0" indent="-4572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 typeface="Helvetica Neue"/>
        <a:buChar char="•"/>
        <a:tabLst/>
        <a:defRPr sz="3600" b="0" i="0" u="none" strike="noStrike" cap="none" spc="0" baseline="0">
          <a:solidFill>
            <a:srgbClr val="747474"/>
          </a:solidFill>
          <a:uFillTx/>
          <a:latin typeface="Helvetica Neue Light"/>
          <a:ea typeface="Helvetica Neue Light"/>
          <a:cs typeface="Helvetica Neue Light"/>
          <a:sym typeface="Helvetica Neue Light"/>
        </a:defRPr>
      </a:lvl1pPr>
      <a:lvl2pPr marL="914400" marR="0" indent="-4572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 typeface="Helvetica Neue"/>
        <a:buChar char="•"/>
        <a:tabLst/>
        <a:defRPr sz="3600" b="0" i="0" u="none" strike="noStrike" cap="none" spc="0" baseline="0">
          <a:solidFill>
            <a:srgbClr val="747474"/>
          </a:solidFill>
          <a:uFillTx/>
          <a:latin typeface="Helvetica Neue Light"/>
          <a:ea typeface="Helvetica Neue Light"/>
          <a:cs typeface="Helvetica Neue Light"/>
          <a:sym typeface="Helvetica Neue Light"/>
        </a:defRPr>
      </a:lvl2pPr>
      <a:lvl3pPr marL="1371600" marR="0" indent="-4572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 typeface="Helvetica Neue"/>
        <a:buChar char="•"/>
        <a:tabLst/>
        <a:defRPr sz="3600" b="0" i="0" u="none" strike="noStrike" cap="none" spc="0" baseline="0">
          <a:solidFill>
            <a:srgbClr val="747474"/>
          </a:solidFill>
          <a:uFillTx/>
          <a:latin typeface="Helvetica Neue Light"/>
          <a:ea typeface="Helvetica Neue Light"/>
          <a:cs typeface="Helvetica Neue Light"/>
          <a:sym typeface="Helvetica Neue Light"/>
        </a:defRPr>
      </a:lvl3pPr>
      <a:lvl4pPr marL="1828800" marR="0" indent="-4572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 typeface="Helvetica Neue"/>
        <a:buChar char="•"/>
        <a:tabLst/>
        <a:defRPr sz="3600" b="0" i="0" u="none" strike="noStrike" cap="none" spc="0" baseline="0">
          <a:solidFill>
            <a:srgbClr val="747474"/>
          </a:solidFill>
          <a:uFillTx/>
          <a:latin typeface="Helvetica Neue Light"/>
          <a:ea typeface="Helvetica Neue Light"/>
          <a:cs typeface="Helvetica Neue Light"/>
          <a:sym typeface="Helvetica Neue Light"/>
        </a:defRPr>
      </a:lvl4pPr>
      <a:lvl5pPr marL="2286000" marR="0" indent="-4572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 typeface="Helvetica Neue"/>
        <a:buChar char="•"/>
        <a:tabLst/>
        <a:defRPr sz="3600" b="0" i="0" u="none" strike="noStrike" cap="none" spc="0" baseline="0">
          <a:solidFill>
            <a:srgbClr val="747474"/>
          </a:solidFill>
          <a:uFillTx/>
          <a:latin typeface="Helvetica Neue Light"/>
          <a:ea typeface="Helvetica Neue Light"/>
          <a:cs typeface="Helvetica Neue Light"/>
          <a:sym typeface="Helvetica Neue Light"/>
        </a:defRPr>
      </a:lvl5pPr>
      <a:lvl6pPr marL="2743200" marR="0" indent="-4572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 typeface="Helvetica Neue"/>
        <a:buChar char="•"/>
        <a:tabLst/>
        <a:defRPr sz="3600" b="0" i="0" u="none" strike="noStrike" cap="none" spc="0" baseline="0">
          <a:solidFill>
            <a:srgbClr val="747474"/>
          </a:solidFill>
          <a:uFillTx/>
          <a:latin typeface="Helvetica Neue Light"/>
          <a:ea typeface="Helvetica Neue Light"/>
          <a:cs typeface="Helvetica Neue Light"/>
          <a:sym typeface="Helvetica Neue Light"/>
        </a:defRPr>
      </a:lvl6pPr>
      <a:lvl7pPr marL="3200400" marR="0" indent="-4572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 typeface="Helvetica Neue"/>
        <a:buChar char="•"/>
        <a:tabLst/>
        <a:defRPr sz="3600" b="0" i="0" u="none" strike="noStrike" cap="none" spc="0" baseline="0">
          <a:solidFill>
            <a:srgbClr val="747474"/>
          </a:solidFill>
          <a:uFillTx/>
          <a:latin typeface="Helvetica Neue Light"/>
          <a:ea typeface="Helvetica Neue Light"/>
          <a:cs typeface="Helvetica Neue Light"/>
          <a:sym typeface="Helvetica Neue Light"/>
        </a:defRPr>
      </a:lvl7pPr>
      <a:lvl8pPr marL="3657600" marR="0" indent="-4572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 typeface="Helvetica Neue"/>
        <a:buChar char="•"/>
        <a:tabLst/>
        <a:defRPr sz="3600" b="0" i="0" u="none" strike="noStrike" cap="none" spc="0" baseline="0">
          <a:solidFill>
            <a:srgbClr val="747474"/>
          </a:solidFill>
          <a:uFillTx/>
          <a:latin typeface="Helvetica Neue Light"/>
          <a:ea typeface="Helvetica Neue Light"/>
          <a:cs typeface="Helvetica Neue Light"/>
          <a:sym typeface="Helvetica Neue Light"/>
        </a:defRPr>
      </a:lvl8pPr>
      <a:lvl9pPr marL="4114800" marR="0" indent="-4572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 typeface="Helvetica Neue"/>
        <a:buChar char="•"/>
        <a:tabLst/>
        <a:defRPr sz="3600" b="0" i="0" u="none" strike="noStrike" cap="none" spc="0" baseline="0">
          <a:solidFill>
            <a:srgbClr val="747474"/>
          </a:solidFill>
          <a:uFillTx/>
          <a:latin typeface="Helvetica Neue Light"/>
          <a:ea typeface="Helvetica Neue Light"/>
          <a:cs typeface="Helvetica Neue Light"/>
          <a:sym typeface="Helvetica Neue Light"/>
        </a:defRPr>
      </a:lvl9pPr>
    </p:bodyStyle>
    <p:otherStyle>
      <a:lvl1pPr marL="0" marR="0" indent="0" algn="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1pPr>
      <a:lvl2pPr marL="0" marR="0" indent="0" algn="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2pPr>
      <a:lvl3pPr marL="0" marR="0" indent="0" algn="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3pPr>
      <a:lvl4pPr marL="0" marR="0" indent="0" algn="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4pPr>
      <a:lvl5pPr marL="0" marR="0" indent="0" algn="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5pPr>
      <a:lvl6pPr marL="0" marR="0" indent="0" algn="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6pPr>
      <a:lvl7pPr marL="0" marR="0" indent="0" algn="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7pPr>
      <a:lvl8pPr marL="0" marR="0" indent="0" algn="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8pPr>
      <a:lvl9pPr marL="0" marR="0" indent="0" algn="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tynecastlehighschool.org.uk/s2-s3-course-information-choices" TargetMode="Externa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uDJu8O7Lxr8&amp;index=2&amp;list=PLfgYv5l2T3YnYTpi8rK0zPGt4ASNUF3KZ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6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mailto:louise.Moultray@tynecastle.edin.sch.uk" TargetMode="External"/><Relationship Id="rId7" Type="http://schemas.openxmlformats.org/officeDocument/2006/relationships/hyperlink" Target="mailto:lyn.1.Sutherland@ea.edin.sch.uk" TargetMode="External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6" Type="http://schemas.openxmlformats.org/officeDocument/2006/relationships/hyperlink" Target="mailto:laurie.Adair@tynecastle.edin.sch.uk" TargetMode="External"/><Relationship Id="rId5" Type="http://schemas.openxmlformats.org/officeDocument/2006/relationships/hyperlink" Target="mailto:oliver.Cook@tynecastle.edin.sch.uk" TargetMode="External"/><Relationship Id="rId4" Type="http://schemas.openxmlformats.org/officeDocument/2006/relationships/hyperlink" Target="mailto:allan.Doak@tynecastle.edin.sch.uk" TargetMode="Externa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4.jpe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5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1" name="159C21AF-6D69-4554-86AF-CA57201E8772-L0-001.jpeg" descr="159C21AF-6D69-4554-86AF-CA57201E8772-L0-001.jpeg"/>
          <p:cNvPicPr>
            <a:picLocks noGrp="1" noChangeAspect="1"/>
          </p:cNvPicPr>
          <p:nvPr>
            <p:ph type="pic" idx="21"/>
          </p:nvPr>
        </p:nvPicPr>
        <p:blipFill>
          <a:blip r:embed="rId2"/>
          <a:srcRect t="4339" b="4339"/>
          <a:stretch>
            <a:fillRect/>
          </a:stretch>
        </p:blipFill>
        <p:spPr>
          <a:xfrm>
            <a:off x="-1" y="-9831"/>
            <a:ext cx="13004801" cy="7594601"/>
          </a:xfrm>
          <a:prstGeom prst="rect">
            <a:avLst/>
          </a:prstGeom>
        </p:spPr>
      </p:pic>
      <p:sp>
        <p:nvSpPr>
          <p:cNvPr id="172" name="S2 Parents’ Information Evening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 sz="3200"/>
            </a:lvl1pPr>
          </a:lstStyle>
          <a:p>
            <a:r>
              <a:t>S2 Parents’ Information Evening</a:t>
            </a:r>
          </a:p>
        </p:txBody>
      </p:sp>
      <p:sp>
        <p:nvSpPr>
          <p:cNvPr id="173" name="Wednesday 29 January"/>
          <p:cNvSpPr txBox="1"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Wednesday 2</a:t>
            </a:r>
            <a:r>
              <a:rPr lang="en-GB"/>
              <a:t>6</a:t>
            </a:r>
            <a:r>
              <a:t> January 202</a:t>
            </a:r>
            <a:r>
              <a:rPr lang="en-GB"/>
              <a:t>2</a:t>
            </a:r>
            <a:endParaRPr/>
          </a:p>
        </p:txBody>
      </p:sp>
    </p:spTree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5" name="8669709A-75F6-454A-A351-2253D2F65EDC-L0-001.jpeg" descr="8669709A-75F6-454A-A351-2253D2F65EDC-L0-001.jpeg"/>
          <p:cNvPicPr>
            <a:picLocks noGrp="1" noChangeAspect="1"/>
          </p:cNvPicPr>
          <p:nvPr>
            <p:ph type="pic" idx="21"/>
          </p:nvPr>
        </p:nvPicPr>
        <p:blipFill>
          <a:blip r:embed="rId2"/>
          <a:srcRect l="13772" r="41958"/>
          <a:stretch>
            <a:fillRect/>
          </a:stretch>
        </p:blipFill>
        <p:spPr>
          <a:xfrm>
            <a:off x="6502398" y="0"/>
            <a:ext cx="6502402" cy="9753600"/>
          </a:xfrm>
          <a:prstGeom prst="rect">
            <a:avLst/>
          </a:prstGeom>
        </p:spPr>
      </p:pic>
      <p:sp>
        <p:nvSpPr>
          <p:cNvPr id="196" name="How are we supporting your child?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algn="ctr" defTabSz="566673">
              <a:defRPr sz="4000"/>
            </a:lvl1pPr>
          </a:lstStyle>
          <a:p>
            <a:r>
              <a:t>How are we supporting your child?</a:t>
            </a:r>
          </a:p>
        </p:txBody>
      </p:sp>
      <p:sp>
        <p:nvSpPr>
          <p:cNvPr id="197" name="November 2019 onwards:…"/>
          <p:cNvSpPr txBox="1">
            <a:spLocks noGrp="1"/>
          </p:cNvSpPr>
          <p:nvPr>
            <p:ph type="body" sz="half" idx="1"/>
          </p:nvPr>
        </p:nvSpPr>
        <p:spPr>
          <a:xfrm>
            <a:off x="88489" y="2222500"/>
            <a:ext cx="6352696" cy="7234846"/>
          </a:xfrm>
          <a:prstGeom prst="rect">
            <a:avLst/>
          </a:prstGeom>
        </p:spPr>
        <p:txBody>
          <a:bodyPr lIns="50800" tIns="50800" rIns="50800" bIns="50800" anchor="t">
            <a:normAutofit fontScale="92500" lnSpcReduction="20000"/>
          </a:bodyPr>
          <a:lstStyle/>
          <a:p>
            <a:pPr marL="457200" indent="-457200">
              <a:buSzTx/>
              <a:defRPr sz="3000"/>
            </a:pPr>
            <a:r>
              <a:rPr lang="en-US" sz="2800">
                <a:ea typeface="+mn-lt"/>
                <a:cs typeface="+mn-lt"/>
              </a:rPr>
              <a:t>S3 course information in classes from your child’s teachers</a:t>
            </a:r>
          </a:p>
          <a:p>
            <a:pPr marL="457200" indent="-457200">
              <a:buSzTx/>
              <a:defRPr sz="3000"/>
            </a:pPr>
            <a:r>
              <a:rPr lang="en-US" sz="2800">
                <a:ea typeface="+mn-lt"/>
                <a:cs typeface="+mn-lt"/>
              </a:rPr>
              <a:t>Focus in PSE lessons on student reflection of personal qualities, strengths and career aspirations </a:t>
            </a:r>
          </a:p>
          <a:p>
            <a:pPr marL="457200" indent="-457200">
              <a:buSzTx/>
              <a:defRPr sz="3000"/>
            </a:pPr>
            <a:r>
              <a:rPr lang="en-US" sz="2800">
                <a:ea typeface="+mn-lt"/>
                <a:cs typeface="+mn-lt"/>
              </a:rPr>
              <a:t>Skills Development Scotland Career Adviser inputs in PSE</a:t>
            </a:r>
          </a:p>
          <a:p>
            <a:pPr marL="457200" indent="-457200">
              <a:buSzTx/>
              <a:defRPr sz="3000"/>
            </a:pPr>
            <a:r>
              <a:rPr lang="en-US" sz="2800">
                <a:ea typeface="+mn-lt"/>
                <a:cs typeface="+mn-lt"/>
              </a:rPr>
              <a:t>1:1 interviews with our Skills Development Scotland Career Adviser</a:t>
            </a:r>
          </a:p>
          <a:p>
            <a:pPr marL="457200" indent="-457200">
              <a:buSzTx/>
              <a:defRPr sz="3000"/>
            </a:pPr>
            <a:r>
              <a:rPr lang="en-US" sz="2800">
                <a:ea typeface="+mn-lt"/>
                <a:cs typeface="+mn-lt"/>
              </a:rPr>
              <a:t>Career advice </a:t>
            </a:r>
            <a:r>
              <a:rPr lang="en-US" sz="2800" b="1">
                <a:ea typeface="+mn-lt"/>
                <a:cs typeface="+mn-lt"/>
              </a:rPr>
              <a:t>lunchtime</a:t>
            </a:r>
            <a:r>
              <a:rPr lang="en-US" sz="2800">
                <a:ea typeface="+mn-lt"/>
                <a:cs typeface="+mn-lt"/>
              </a:rPr>
              <a:t> drop-in sessions every Monday, Tuesday &amp; Thursday in the library</a:t>
            </a:r>
          </a:p>
          <a:p>
            <a:pPr marL="457200" indent="-457200">
              <a:buSzTx/>
              <a:defRPr sz="3000"/>
            </a:pPr>
            <a:r>
              <a:rPr lang="en-US" sz="2800"/>
              <a:t>S3 course information and videos </a:t>
            </a:r>
            <a:r>
              <a:rPr lang="en-US" sz="2800">
                <a:hlinkClick r:id="rId3"/>
              </a:rPr>
              <a:t>https://tynecastlehighschool.org.uk/s2-s3-course-information-choices</a:t>
            </a:r>
            <a:endParaRPr lang="en-US" sz="2800"/>
          </a:p>
          <a:p>
            <a:pPr marL="457200" indent="-457200">
              <a:buSzTx/>
              <a:defRPr sz="3000"/>
            </a:pPr>
            <a:endParaRPr lang="en-US"/>
          </a:p>
        </p:txBody>
      </p:sp>
    </p:spTree>
  </p:cSld>
  <p:clrMapOvr>
    <a:masterClrMapping/>
  </p:clrMapOvr>
  <p:transition spd="med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0" name="Picture 3" descr="Picture 3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66472" y="1791580"/>
            <a:ext cx="7578445" cy="7578444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233" name="Rectangle 3"/>
          <p:cNvGrpSpPr/>
          <p:nvPr/>
        </p:nvGrpSpPr>
        <p:grpSpPr>
          <a:xfrm>
            <a:off x="-3" y="-5"/>
            <a:ext cx="13004803" cy="1292407"/>
            <a:chOff x="-1" y="-3"/>
            <a:chExt cx="13004802" cy="1292406"/>
          </a:xfrm>
        </p:grpSpPr>
        <p:sp>
          <p:nvSpPr>
            <p:cNvPr id="231" name="Rectangle"/>
            <p:cNvSpPr/>
            <p:nvPr/>
          </p:nvSpPr>
          <p:spPr>
            <a:xfrm>
              <a:off x="-1" y="-3"/>
              <a:ext cx="13004802" cy="1292406"/>
            </a:xfrm>
            <a:prstGeom prst="rect">
              <a:avLst/>
            </a:prstGeom>
            <a:solidFill>
              <a:srgbClr val="009DB5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algn="l" defTabSz="1300480">
                <a:defRPr sz="24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232" name="Career Management Skills"/>
            <p:cNvSpPr txBox="1"/>
            <p:nvPr/>
          </p:nvSpPr>
          <p:spPr>
            <a:xfrm>
              <a:off x="65022" y="200177"/>
              <a:ext cx="12874756" cy="89204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xmlns:a14="http://schemas.microsoft.com/office/drawing/2010/main" xmlns:m="http://schemas.openxmlformats.org/officeDocument/2006/math" val="1"/>
              </a:ext>
            </a:extLst>
          </p:spPr>
          <p:txBody>
            <a:bodyPr wrap="square" lIns="65022" tIns="65022" rIns="65022" bIns="65022" numCol="1" anchor="ctr">
              <a:spAutoFit/>
            </a:bodyPr>
            <a:lstStyle>
              <a:lvl1pPr algn="l" defTabSz="1300480">
                <a:defRPr sz="5000" b="1">
                  <a:solidFill>
                    <a:srgbClr val="FFFFFF"/>
                  </a:solidFill>
                  <a:latin typeface="+mj-lt"/>
                  <a:ea typeface="+mj-ea"/>
                  <a:cs typeface="+mj-cs"/>
                  <a:sym typeface="Helvetica"/>
                </a:defRPr>
              </a:lvl1pPr>
            </a:lstStyle>
            <a:p>
              <a:r>
                <a:rPr dirty="0"/>
                <a:t>     Career Management Skills</a:t>
              </a:r>
            </a:p>
          </p:txBody>
        </p:sp>
      </p:grpSp>
    </p:spTree>
  </p:cSld>
  <p:clrMapOvr>
    <a:masterClrMapping/>
  </p:clrMapOvr>
  <p:transition spd="med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1" name="51E0D5B3-94A5-4531-BCB7-8C4619E4E77B-L0-001.jpeg" descr="51E0D5B3-94A5-4531-BCB7-8C4619E4E77B-L0-001.jpeg"/>
          <p:cNvPicPr>
            <a:picLocks noGrp="1" noChangeAspect="1"/>
          </p:cNvPicPr>
          <p:nvPr>
            <p:ph type="pic" idx="21"/>
          </p:nvPr>
        </p:nvPicPr>
        <p:blipFill>
          <a:blip r:embed="rId2"/>
          <a:srcRect l="12939" r="42794"/>
          <a:stretch>
            <a:fillRect/>
          </a:stretch>
        </p:blipFill>
        <p:spPr>
          <a:xfrm>
            <a:off x="6502400" y="0"/>
            <a:ext cx="6502400" cy="9753600"/>
          </a:xfrm>
          <a:prstGeom prst="rect">
            <a:avLst/>
          </a:prstGeom>
        </p:spPr>
      </p:pic>
      <p:sp>
        <p:nvSpPr>
          <p:cNvPr id="212" name="How can you support your child?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algn="ctr"/>
          </a:lstStyle>
          <a:p>
            <a:r>
              <a:t>How can you support your child?</a:t>
            </a:r>
          </a:p>
        </p:txBody>
      </p:sp>
      <p:sp>
        <p:nvSpPr>
          <p:cNvPr id="213" name="Look together with your child at the Course Choice form and their last Tracking Report from 10 January…"/>
          <p:cNvSpPr txBox="1">
            <a:spLocks noGrp="1"/>
          </p:cNvSpPr>
          <p:nvPr>
            <p:ph type="body" sz="half" idx="1"/>
          </p:nvPr>
        </p:nvSpPr>
        <p:spPr>
          <a:xfrm>
            <a:off x="165156" y="2222500"/>
            <a:ext cx="6168694" cy="7326849"/>
          </a:xfrm>
          <a:prstGeom prst="rect">
            <a:avLst/>
          </a:prstGeom>
        </p:spPr>
        <p:txBody>
          <a:bodyPr/>
          <a:lstStyle/>
          <a:p>
            <a:r>
              <a:t>Look together with your child at the Course Choice form and their latest Tracking Report from January</a:t>
            </a:r>
          </a:p>
          <a:p>
            <a:r>
              <a:t>Discuss </a:t>
            </a:r>
            <a:r>
              <a:rPr lang="en-US"/>
              <a:t>their strengths, the</a:t>
            </a:r>
            <a:r>
              <a:t> subjects they enjoy and why</a:t>
            </a:r>
          </a:p>
          <a:p>
            <a:r>
              <a:rPr lang="en-US"/>
              <a:t>Use the S2&gt;3 Course Information e- bulletin and videos (school website)</a:t>
            </a:r>
          </a:p>
          <a:p>
            <a:r>
              <a:t>You could discuss any possible career paths they have in mind</a:t>
            </a:r>
          </a:p>
          <a:p>
            <a:r>
              <a:t>If they have a career in mind, </a:t>
            </a:r>
            <a:r>
              <a:rPr lang="en-US"/>
              <a:t>help them research</a:t>
            </a:r>
            <a:r>
              <a:t> the best subjects to choose for this career</a:t>
            </a:r>
          </a:p>
          <a:p>
            <a:r>
              <a:t>Fill in the online form on the webpage</a:t>
            </a:r>
          </a:p>
        </p:txBody>
      </p:sp>
    </p:spTree>
  </p:cSld>
  <p:clrMapOvr>
    <a:masterClrMapping/>
  </p:clrMapOvr>
  <p:transition spd="med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1" name="51E0D5B3-94A5-4531-BCB7-8C4619E4E77B-L0-001.jpeg" descr="51E0D5B3-94A5-4531-BCB7-8C4619E4E77B-L0-001.jpeg"/>
          <p:cNvPicPr>
            <a:picLocks noGrp="1" noChangeAspect="1"/>
          </p:cNvPicPr>
          <p:nvPr>
            <p:ph type="pic" idx="21"/>
          </p:nvPr>
        </p:nvPicPr>
        <p:blipFill>
          <a:blip r:embed="rId2"/>
          <a:srcRect l="12939" r="42794"/>
          <a:stretch>
            <a:fillRect/>
          </a:stretch>
        </p:blipFill>
        <p:spPr>
          <a:xfrm>
            <a:off x="6502400" y="0"/>
            <a:ext cx="6502400" cy="9753600"/>
          </a:xfrm>
          <a:prstGeom prst="rect">
            <a:avLst/>
          </a:prstGeom>
        </p:spPr>
      </p:pic>
      <p:sp>
        <p:nvSpPr>
          <p:cNvPr id="212" name="How can you support your child?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algn="ctr"/>
          </a:lstStyle>
          <a:p>
            <a:r>
              <a:t>How can you support your child?</a:t>
            </a:r>
          </a:p>
        </p:txBody>
      </p:sp>
      <p:sp>
        <p:nvSpPr>
          <p:cNvPr id="213" name="Look together with your child at the Course Choice form and their last Tracking Report from 10 January…"/>
          <p:cNvSpPr txBox="1">
            <a:spLocks noGrp="1"/>
          </p:cNvSpPr>
          <p:nvPr>
            <p:ph type="body" sz="half" idx="1"/>
          </p:nvPr>
        </p:nvSpPr>
        <p:spPr>
          <a:xfrm>
            <a:off x="165156" y="2222500"/>
            <a:ext cx="7029020" cy="7326849"/>
          </a:xfrm>
          <a:prstGeom prst="rect">
            <a:avLst/>
          </a:prstGeom>
        </p:spPr>
        <p:txBody>
          <a:bodyPr/>
          <a:lstStyle/>
          <a:p>
            <a:r>
              <a:rPr lang="en-US"/>
              <a:t>Jobs in demand                                   </a:t>
            </a:r>
          </a:p>
          <a:p>
            <a:r>
              <a:rPr lang="en-US"/>
              <a:t>Career paths                                  </a:t>
            </a:r>
          </a:p>
          <a:p>
            <a:r>
              <a:rPr lang="en-US"/>
              <a:t>Career discussions</a:t>
            </a:r>
            <a:endParaRPr lang="en-GB"/>
          </a:p>
        </p:txBody>
      </p:sp>
      <p:pic>
        <p:nvPicPr>
          <p:cNvPr id="5" name="Picture 4" descr="Graphical user interface&#10;&#10;Description automatically generated with low confidence">
            <a:extLst>
              <a:ext uri="{FF2B5EF4-FFF2-40B4-BE49-F238E27FC236}">
                <a16:creationId xmlns:a16="http://schemas.microsoft.com/office/drawing/2014/main" id="{E8B6A26A-C26E-4B92-BDDE-1A37B342D96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8300" y="1997449"/>
            <a:ext cx="3144100" cy="2720855"/>
          </a:xfrm>
          <a:prstGeom prst="rect">
            <a:avLst/>
          </a:prstGeom>
        </p:spPr>
      </p:pic>
      <p:pic>
        <p:nvPicPr>
          <p:cNvPr id="1026" name="Picture 2" descr="My World of Work - YouTube">
            <a:extLst>
              <a:ext uri="{FF2B5EF4-FFF2-40B4-BE49-F238E27FC236}">
                <a16:creationId xmlns:a16="http://schemas.microsoft.com/office/drawing/2014/main" id="{BD323555-7E0C-465C-901A-C74E5478B7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190" y="5542031"/>
            <a:ext cx="2556715" cy="255671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BB864C8B-4F71-4712-913C-D063CF8812A2}"/>
              </a:ext>
            </a:extLst>
          </p:cNvPr>
          <p:cNvSpPr txBox="1"/>
          <p:nvPr/>
        </p:nvSpPr>
        <p:spPr>
          <a:xfrm>
            <a:off x="3134826" y="5459514"/>
            <a:ext cx="3602149" cy="290335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R="0" algn="l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</a:pPr>
            <a:r>
              <a:rPr kumimoji="0" lang="en-US" sz="2600" b="0" i="0" u="none" strike="noStrike" cap="none" spc="0" normalizeH="0" baseline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FillTx/>
                <a:latin typeface="Helvetica Neue"/>
                <a:sym typeface="Helvetica Neue Light"/>
              </a:rPr>
              <a:t>My Career Options</a:t>
            </a:r>
          </a:p>
          <a:p>
            <a:pPr marL="457200" marR="0" indent="-457200" algn="l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en-US" sz="2600">
                <a:solidFill>
                  <a:schemeClr val="tx1">
                    <a:lumMod val="50000"/>
                    <a:lumOff val="50000"/>
                  </a:schemeClr>
                </a:solidFill>
                <a:latin typeface="Helvetica Neue"/>
              </a:rPr>
              <a:t>About Me</a:t>
            </a:r>
          </a:p>
          <a:p>
            <a:pPr marL="457200" marR="0" indent="-457200" algn="l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en-US" sz="2600" b="0" i="0" u="none" strike="noStrike" cap="none" spc="0" normalizeH="0" baseline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FillTx/>
                <a:latin typeface="Helvetica Neue"/>
                <a:sym typeface="Helvetica Neue Light"/>
              </a:rPr>
              <a:t>Strengths</a:t>
            </a:r>
          </a:p>
          <a:p>
            <a:pPr marL="457200" marR="0" indent="-457200" algn="l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en-US" sz="2600">
                <a:solidFill>
                  <a:schemeClr val="tx1">
                    <a:lumMod val="50000"/>
                    <a:lumOff val="50000"/>
                  </a:schemeClr>
                </a:solidFill>
                <a:latin typeface="Helvetica Neue"/>
              </a:rPr>
              <a:t>Skills Explorer</a:t>
            </a:r>
          </a:p>
          <a:p>
            <a:pPr marL="457200" marR="0" indent="-457200" algn="l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en-US" sz="2600">
                <a:solidFill>
                  <a:schemeClr val="tx1">
                    <a:lumMod val="50000"/>
                    <a:lumOff val="50000"/>
                  </a:schemeClr>
                </a:solidFill>
                <a:latin typeface="Helvetica Neue"/>
              </a:rPr>
              <a:t>Option Choices</a:t>
            </a:r>
          </a:p>
          <a:p>
            <a:pPr marL="457200" marR="0" indent="-457200" algn="l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en-US" sz="2600" b="0" i="0" u="none" strike="noStrike" cap="none" spc="0" normalizeH="0" baseline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FillTx/>
                <a:latin typeface="Helvetica Neue"/>
                <a:sym typeface="Helvetica Neue Light"/>
              </a:rPr>
              <a:t>Explore Careers</a:t>
            </a:r>
          </a:p>
          <a:p>
            <a:pPr marL="457200" marR="0" indent="-457200" algn="l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en-US" sz="2600" b="0" i="0" u="none" strike="noStrike" cap="none" spc="0" normalizeH="0" baseline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FillTx/>
                <a:latin typeface="Helvetica Neue"/>
                <a:sym typeface="Helvetica Neue Light"/>
              </a:rPr>
              <a:t>Industries</a:t>
            </a:r>
          </a:p>
        </p:txBody>
      </p:sp>
    </p:spTree>
    <p:extLst>
      <p:ext uri="{BB962C8B-B14F-4D97-AF65-F5344CB8AC3E}">
        <p14:creationId xmlns:p14="http://schemas.microsoft.com/office/powerpoint/2010/main" val="1143080797"/>
      </p:ext>
    </p:extLst>
  </p:cSld>
  <p:clrMapOvr>
    <a:masterClrMapping/>
  </p:clrMapOvr>
  <p:transition spd="med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7" name="95847A37-C728-4D23-8DFB-8E7BD782DCC5-L0-001.jpeg" descr="95847A37-C728-4D23-8DFB-8E7BD782DCC5-L0-001.jpeg"/>
          <p:cNvPicPr>
            <a:picLocks noGrp="1" noChangeAspect="1"/>
          </p:cNvPicPr>
          <p:nvPr>
            <p:ph type="pic" idx="21"/>
          </p:nvPr>
        </p:nvPicPr>
        <p:blipFill>
          <a:blip r:embed="rId2"/>
          <a:srcRect l="27777" r="27777"/>
          <a:stretch>
            <a:fillRect/>
          </a:stretch>
        </p:blipFill>
        <p:spPr>
          <a:xfrm>
            <a:off x="6502400" y="0"/>
            <a:ext cx="6502400" cy="9753600"/>
          </a:xfrm>
          <a:prstGeom prst="rect">
            <a:avLst/>
          </a:prstGeom>
        </p:spPr>
      </p:pic>
      <p:sp>
        <p:nvSpPr>
          <p:cNvPr id="278" name="Title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Key Contacts</a:t>
            </a:r>
          </a:p>
        </p:txBody>
      </p:sp>
      <p:sp>
        <p:nvSpPr>
          <p:cNvPr id="279" name="Body"/>
          <p:cNvSpPr txBox="1">
            <a:spLocks noGrp="1"/>
          </p:cNvSpPr>
          <p:nvPr>
            <p:ph type="body" sz="half" idx="1"/>
          </p:nvPr>
        </p:nvSpPr>
        <p:spPr>
          <a:xfrm>
            <a:off x="103822" y="2222500"/>
            <a:ext cx="6352697" cy="6667500"/>
          </a:xfrm>
          <a:prstGeom prst="rect">
            <a:avLst/>
          </a:prstGeom>
        </p:spPr>
        <p:txBody>
          <a:bodyPr/>
          <a:lstStyle/>
          <a:p>
            <a:r>
              <a:rPr b="1"/>
              <a:t>Braemar</a:t>
            </a:r>
            <a:r>
              <a:t>: </a:t>
            </a:r>
            <a:r>
              <a:rPr u="sng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hlinkClick r:id="rId3"/>
              </a:rPr>
              <a:t>louise.</a:t>
            </a:r>
            <a:r>
              <a:rPr lang="en-US" u="sng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hlinkClick r:id="rId3"/>
              </a:rPr>
              <a:t>m</a:t>
            </a:r>
            <a:r>
              <a:rPr u="sng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hlinkClick r:id="rId3"/>
              </a:rPr>
              <a:t>oultray@tynecastle.edin.sch.uk</a:t>
            </a:r>
          </a:p>
          <a:p>
            <a:r>
              <a:rPr b="1"/>
              <a:t>Dunvegan</a:t>
            </a:r>
            <a:r>
              <a:t>: </a:t>
            </a:r>
            <a:r>
              <a:rPr lang="en-US" u="sng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hlinkClick r:id="rId4"/>
              </a:rPr>
              <a:t>ross.rahimian</a:t>
            </a:r>
            <a:r>
              <a:rPr u="sng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hlinkClick r:id="rId4"/>
              </a:rPr>
              <a:t>@tynecastle.edin.sch.uk</a:t>
            </a:r>
          </a:p>
          <a:p>
            <a:r>
              <a:rPr b="1" err="1"/>
              <a:t>Tantallon</a:t>
            </a:r>
            <a:r>
              <a:t>: </a:t>
            </a:r>
            <a:r>
              <a:rPr u="sng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hlinkClick r:id="rId5"/>
              </a:rPr>
              <a:t>oliver.</a:t>
            </a:r>
            <a:r>
              <a:rPr lang="en-US" u="sng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hlinkClick r:id="rId5"/>
              </a:rPr>
              <a:t>c</a:t>
            </a:r>
            <a:r>
              <a:rPr u="sng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hlinkClick r:id="rId5"/>
              </a:rPr>
              <a:t>ook@tynecastle.edin.sch.uk</a:t>
            </a:r>
          </a:p>
          <a:p>
            <a:r>
              <a:rPr b="1"/>
              <a:t>Support for Learning: </a:t>
            </a:r>
            <a:r>
              <a:rPr u="sng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hlinkClick r:id="rId6"/>
              </a:rPr>
              <a:t>laurie.</a:t>
            </a:r>
            <a:r>
              <a:rPr lang="en-US" u="sng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hlinkClick r:id="rId6"/>
              </a:rPr>
              <a:t>a</a:t>
            </a:r>
            <a:r>
              <a:rPr u="sng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hlinkClick r:id="rId6"/>
              </a:rPr>
              <a:t>dair@tynecastle.edin.sch.uk</a:t>
            </a:r>
          </a:p>
          <a:p>
            <a:r>
              <a:rPr b="1"/>
              <a:t>Skills Development Scotland:</a:t>
            </a:r>
            <a:r>
              <a:t> </a:t>
            </a:r>
            <a:r>
              <a:rPr u="sng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hlinkClick r:id="rId7"/>
              </a:rPr>
              <a:t>lyn.</a:t>
            </a:r>
            <a:r>
              <a:rPr lang="en-US" u="sng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hlinkClick r:id="rId7"/>
              </a:rPr>
              <a:t>sutherland@sds.co.uk</a:t>
            </a:r>
            <a:endParaRPr u="sng">
              <a:solidFill>
                <a:srgbClr val="0000FF"/>
              </a:solidFill>
              <a:uFill>
                <a:solidFill>
                  <a:srgbClr val="0000FF"/>
                </a:solidFill>
              </a:uFill>
              <a:hlinkClick r:id="rId7"/>
            </a:endParaRPr>
          </a:p>
        </p:txBody>
      </p:sp>
    </p:spTree>
  </p:cSld>
  <p:clrMapOvr>
    <a:masterClrMapping/>
  </p:clrMapOvr>
  <p:transition spd="med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1" name="9FB9696A-F8C8-47C1-8FA4-A84E3C47B407-L0-001.jpeg" descr="9FB9696A-F8C8-47C1-8FA4-A84E3C47B407-L0-001.jpeg"/>
          <p:cNvPicPr>
            <a:picLocks noGrp="1" noChangeAspect="1"/>
          </p:cNvPicPr>
          <p:nvPr>
            <p:ph type="pic" idx="21"/>
          </p:nvPr>
        </p:nvPicPr>
        <p:blipFill>
          <a:blip r:embed="rId2"/>
          <a:srcRect l="19520" r="19520"/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</p:spPr>
      </p:pic>
    </p:spTree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5" name="5408CF3C-3D0B-4179-B257-3A92EEA88E3C-L0-001.jpeg" descr="5408CF3C-3D0B-4179-B257-3A92EEA88E3C-L0-001.jpeg"/>
          <p:cNvPicPr>
            <a:picLocks noGrp="1" noChangeAspect="1"/>
          </p:cNvPicPr>
          <p:nvPr>
            <p:ph type="pic" idx="21"/>
          </p:nvPr>
        </p:nvPicPr>
        <p:blipFill>
          <a:blip r:embed="rId2"/>
          <a:srcRect l="14331" r="14331"/>
          <a:stretch>
            <a:fillRect/>
          </a:stretch>
        </p:blipFill>
        <p:spPr>
          <a:xfrm>
            <a:off x="6502400" y="0"/>
            <a:ext cx="6502400" cy="9753600"/>
          </a:xfrm>
          <a:prstGeom prst="rect">
            <a:avLst/>
          </a:prstGeom>
        </p:spPr>
      </p:pic>
      <p:sp>
        <p:nvSpPr>
          <p:cNvPr id="176" name="Purpose of this Evening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 sz="3800"/>
            </a:lvl1pPr>
          </a:lstStyle>
          <a:p>
            <a:r>
              <a:t>Purpose of this Evening</a:t>
            </a:r>
          </a:p>
        </p:txBody>
      </p:sp>
      <p:sp>
        <p:nvSpPr>
          <p:cNvPr id="177" name="Explain the purpose of S3…"/>
          <p:cNvSpPr txBox="1">
            <a:spLocks noGrp="1"/>
          </p:cNvSpPr>
          <p:nvPr>
            <p:ph type="body" sz="half" idx="1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  <a:p>
            <a:r>
              <a:t>Explain the purpose of S3</a:t>
            </a:r>
          </a:p>
          <a:p>
            <a:r>
              <a:t>Explain the course choice process</a:t>
            </a:r>
          </a:p>
          <a:p>
            <a:r>
              <a:t>Outline the support and advice provided for you and your child</a:t>
            </a:r>
          </a:p>
          <a:p>
            <a:r>
              <a:t>Provide an outline of the Career Education Standards provided in S2</a:t>
            </a:r>
          </a:p>
        </p:txBody>
      </p:sp>
    </p:spTree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Purpose of S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Purpose of S3</a:t>
            </a:r>
          </a:p>
        </p:txBody>
      </p:sp>
      <p:sp>
        <p:nvSpPr>
          <p:cNvPr id="180" name="Body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81" name="Features of the S3 Experience under Curriculum for Excellence…"/>
          <p:cNvSpPr txBox="1"/>
          <p:nvPr/>
        </p:nvSpPr>
        <p:spPr>
          <a:xfrm>
            <a:off x="650047" y="2415736"/>
            <a:ext cx="11704705" cy="567634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r>
              <a:t>Features of the S3 Experience under Curriculum for Excellence</a:t>
            </a:r>
          </a:p>
          <a:p>
            <a:endParaRPr/>
          </a:p>
          <a:p>
            <a:r>
              <a:t>The S3 experience is a blend of learning relevant to both the Broad General Education (BGE) and the senior phase. </a:t>
            </a:r>
          </a:p>
          <a:p>
            <a:endParaRPr/>
          </a:p>
          <a:p>
            <a:r>
              <a:t>It will complete the entitlement to a broad general education (covering all 3rd Level Experiences &amp; Outcomes) and extend learning into 4th Level. It will also introduce and start the pupils’ preparation for the SQA National courses.</a:t>
            </a:r>
          </a:p>
        </p:txBody>
      </p:sp>
    </p:spTree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3" name="5E942294-29E2-4035-86E9-26ED259FB1EE-L0-001.jpeg" descr="5E942294-29E2-4035-86E9-26ED259FB1EE-L0-001.jpeg"/>
          <p:cNvPicPr>
            <a:picLocks noGrp="1" noChangeAspect="1"/>
          </p:cNvPicPr>
          <p:nvPr>
            <p:ph type="pic" idx="21"/>
          </p:nvPr>
        </p:nvPicPr>
        <p:blipFill>
          <a:blip r:embed="rId2"/>
          <a:srcRect l="29872" r="17774"/>
          <a:stretch>
            <a:fillRect/>
          </a:stretch>
        </p:blipFill>
        <p:spPr>
          <a:xfrm>
            <a:off x="6502399" y="0"/>
            <a:ext cx="6502401" cy="9753600"/>
          </a:xfrm>
          <a:prstGeom prst="rect">
            <a:avLst/>
          </a:prstGeom>
        </p:spPr>
      </p:pic>
      <p:sp>
        <p:nvSpPr>
          <p:cNvPr id="184" name="Purpose of S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 sz="3800"/>
            </a:lvl1pPr>
          </a:lstStyle>
          <a:p>
            <a:r>
              <a:t>Purpose of S3</a:t>
            </a:r>
          </a:p>
        </p:txBody>
      </p:sp>
      <p:sp>
        <p:nvSpPr>
          <p:cNvPr id="185" name="Complete BGE…"/>
          <p:cNvSpPr txBox="1">
            <a:spLocks noGrp="1"/>
          </p:cNvSpPr>
          <p:nvPr>
            <p:ph type="body" sz="half" idx="1"/>
          </p:nvPr>
        </p:nvSpPr>
        <p:spPr>
          <a:prstGeom prst="rect">
            <a:avLst/>
          </a:prstGeom>
        </p:spPr>
        <p:txBody>
          <a:bodyPr/>
          <a:lstStyle/>
          <a:p>
            <a:pPr marL="323595" indent="-323595" defTabSz="572516">
              <a:spcBef>
                <a:spcPts val="2900"/>
              </a:spcBef>
              <a:defRPr sz="2500">
                <a:solidFill>
                  <a:srgbClr val="000000"/>
                </a:solidFill>
              </a:defRPr>
            </a:pPr>
            <a:r>
              <a:t>Complete BGE</a:t>
            </a:r>
          </a:p>
          <a:p>
            <a:pPr marL="323595" indent="-323595" defTabSz="572516">
              <a:spcBef>
                <a:spcPts val="2900"/>
              </a:spcBef>
              <a:defRPr sz="2500">
                <a:solidFill>
                  <a:srgbClr val="000000"/>
                </a:solidFill>
              </a:defRPr>
            </a:pPr>
            <a:r>
              <a:t>Building blocks for National Qualifications at the end of S4</a:t>
            </a:r>
          </a:p>
          <a:p>
            <a:pPr marL="323595" indent="-323595" defTabSz="572516">
              <a:spcBef>
                <a:spcPts val="2900"/>
              </a:spcBef>
              <a:defRPr sz="2500">
                <a:solidFill>
                  <a:srgbClr val="000000"/>
                </a:solidFill>
              </a:defRPr>
            </a:pPr>
            <a:r>
              <a:t>S3 Exam Experience</a:t>
            </a:r>
          </a:p>
          <a:p>
            <a:pPr marL="323595" indent="-323595" defTabSz="572516">
              <a:spcBef>
                <a:spcPts val="2900"/>
              </a:spcBef>
              <a:defRPr sz="2500">
                <a:solidFill>
                  <a:srgbClr val="000000"/>
                </a:solidFill>
              </a:defRPr>
            </a:pPr>
            <a:r>
              <a:t>Use of Digital Technology to further enhance learning ~ 1:1 devices</a:t>
            </a:r>
          </a:p>
          <a:p>
            <a:pPr marL="323595" indent="-323595" defTabSz="572516">
              <a:spcBef>
                <a:spcPts val="2900"/>
              </a:spcBef>
              <a:defRPr sz="2500">
                <a:solidFill>
                  <a:srgbClr val="000000"/>
                </a:solidFill>
              </a:defRPr>
            </a:pPr>
            <a:r>
              <a:t>Scottish National Standardised Assessments (SNSAs) used diagnostically to inform learning and teaching, support professional judgement and plan next steps in learning.</a:t>
            </a:r>
          </a:p>
        </p:txBody>
      </p:sp>
    </p:spTree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Tynecastle High School Curriculum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Tynecastle High School Curriculum Review</a:t>
            </a:r>
          </a:p>
        </p:txBody>
      </p:sp>
      <p:sp>
        <p:nvSpPr>
          <p:cNvPr id="188" name="Focus on primary/secondary transition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marL="365759" indent="-365759" defTabSz="467359">
              <a:spcBef>
                <a:spcPts val="3300"/>
              </a:spcBef>
              <a:defRPr sz="2800">
                <a:solidFill>
                  <a:srgbClr val="000000"/>
                </a:solidFill>
              </a:defRPr>
            </a:pPr>
            <a:endParaRPr/>
          </a:p>
          <a:p>
            <a:pPr marL="365759" indent="-365759" defTabSz="467359">
              <a:spcBef>
                <a:spcPts val="3300"/>
              </a:spcBef>
              <a:defRPr sz="2800">
                <a:solidFill>
                  <a:srgbClr val="000000"/>
                </a:solidFill>
              </a:defRPr>
            </a:pPr>
            <a:r>
              <a:t>Give the opportunity for up to 7 qualifications in S4</a:t>
            </a:r>
          </a:p>
          <a:p>
            <a:pPr marL="365759" indent="-365759" defTabSz="467359">
              <a:spcBef>
                <a:spcPts val="3300"/>
              </a:spcBef>
              <a:defRPr sz="2800">
                <a:solidFill>
                  <a:srgbClr val="000000"/>
                </a:solidFill>
              </a:defRPr>
            </a:pPr>
            <a:r>
              <a:t>Further develop courses available in Senior Phase</a:t>
            </a:r>
          </a:p>
          <a:p>
            <a:pPr marL="365759" indent="-365759" defTabSz="467359">
              <a:spcBef>
                <a:spcPts val="3300"/>
              </a:spcBef>
              <a:defRPr sz="2800">
                <a:solidFill>
                  <a:srgbClr val="000000"/>
                </a:solidFill>
              </a:defRPr>
            </a:pPr>
            <a:r>
              <a:t>Further develop Key Adult</a:t>
            </a:r>
          </a:p>
          <a:p>
            <a:pPr marL="365759" indent="-365759" defTabSz="467359">
              <a:spcBef>
                <a:spcPts val="3300"/>
              </a:spcBef>
              <a:defRPr sz="2800">
                <a:solidFill>
                  <a:srgbClr val="000000"/>
                </a:solidFill>
              </a:defRPr>
            </a:pPr>
            <a:r>
              <a:t>More focus on cultural identity and communication</a:t>
            </a:r>
          </a:p>
        </p:txBody>
      </p:sp>
    </p:spTree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0" name="4147005E-9FB0-4DE1-A9DC-34C711FAF3C6-L0-001.jpeg" descr="4147005E-9FB0-4DE1-A9DC-34C711FAF3C6-L0-001.jpeg"/>
          <p:cNvPicPr>
            <a:picLocks noGrp="1" noChangeAspect="1"/>
          </p:cNvPicPr>
          <p:nvPr>
            <p:ph type="pic" idx="21"/>
          </p:nvPr>
        </p:nvPicPr>
        <p:blipFill>
          <a:blip r:embed="rId3"/>
          <a:srcRect l="27777" r="27777"/>
          <a:stretch>
            <a:fillRect/>
          </a:stretch>
        </p:blipFill>
        <p:spPr>
          <a:xfrm>
            <a:off x="6885741" y="0"/>
            <a:ext cx="6502402" cy="9753601"/>
          </a:xfrm>
          <a:prstGeom prst="rect">
            <a:avLst/>
          </a:prstGeom>
        </p:spPr>
      </p:pic>
      <p:sp>
        <p:nvSpPr>
          <p:cNvPr id="191" name="H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algn="ctr" defTabSz="914400">
              <a:defRPr sz="4400" b="1">
                <a:solidFill>
                  <a:srgbClr val="FFFFFF"/>
                </a:solidFill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r>
              <a:t>H</a:t>
            </a:r>
          </a:p>
        </p:txBody>
      </p:sp>
      <p:sp>
        <p:nvSpPr>
          <p:cNvPr id="192" name="S2 Parent / Carer Information Evening: Wednesday 29 January…"/>
          <p:cNvSpPr txBox="1">
            <a:spLocks noGrp="1"/>
          </p:cNvSpPr>
          <p:nvPr>
            <p:ph type="body" idx="1"/>
          </p:nvPr>
        </p:nvSpPr>
        <p:spPr>
          <a:xfrm>
            <a:off x="11635261" y="4200763"/>
            <a:ext cx="6605704" cy="7763858"/>
          </a:xfrm>
          <a:prstGeom prst="rect">
            <a:avLst/>
          </a:prstGeom>
        </p:spPr>
        <p:txBody>
          <a:bodyPr lIns="50800" tIns="50800" rIns="50800" bIns="50800" anchor="t">
            <a:normAutofit/>
          </a:bodyPr>
          <a:lstStyle/>
          <a:p>
            <a:pPr marL="323215" indent="-323215" defTabSz="572516">
              <a:spcBef>
                <a:spcPts val="2900"/>
              </a:spcBef>
              <a:defRPr sz="2500"/>
            </a:pPr>
            <a:r>
              <a:rPr lang="en-US"/>
              <a:t> </a:t>
            </a:r>
            <a:endParaRPr/>
          </a:p>
        </p:txBody>
      </p:sp>
      <p:sp>
        <p:nvSpPr>
          <p:cNvPr id="193" name="S2 Learner Review process"/>
          <p:cNvSpPr txBox="1"/>
          <p:nvPr/>
        </p:nvSpPr>
        <p:spPr>
          <a:xfrm>
            <a:off x="28955" y="781238"/>
            <a:ext cx="6678767" cy="74892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xmlns:a14="http://schemas.microsoft.com/office/drawing/2010/main" xmlns:m="http://schemas.openxmlformats.org/officeDocument/2006/math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4200"/>
            </a:lvl1pPr>
          </a:lstStyle>
          <a:p>
            <a:r>
              <a:rPr dirty="0"/>
              <a:t>S2 </a:t>
            </a:r>
            <a:r>
              <a:rPr lang="en-US" dirty="0"/>
              <a:t>course choice </a:t>
            </a:r>
            <a:r>
              <a:rPr dirty="0"/>
              <a:t>process</a:t>
            </a:r>
          </a:p>
        </p:txBody>
      </p:sp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5E4DE575-BD19-4F47-A718-03A903F59DF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866012359"/>
              </p:ext>
            </p:extLst>
          </p:nvPr>
        </p:nvGraphicFramePr>
        <p:xfrm>
          <a:off x="-1707776" y="1522616"/>
          <a:ext cx="10322387" cy="822244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F47AD56E-7713-49BE-BB03-581A303470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Making choices for S3</a:t>
            </a:r>
          </a:p>
        </p:txBody>
      </p:sp>
      <p:sp>
        <p:nvSpPr>
          <p:cNvPr id="2" name="Arrow: Right 1">
            <a:extLst>
              <a:ext uri="{FF2B5EF4-FFF2-40B4-BE49-F238E27FC236}">
                <a16:creationId xmlns:a16="http://schemas.microsoft.com/office/drawing/2014/main" id="{0436237C-ABC3-49F8-9036-30402658643A}"/>
              </a:ext>
            </a:extLst>
          </p:cNvPr>
          <p:cNvSpPr/>
          <p:nvPr/>
        </p:nvSpPr>
        <p:spPr>
          <a:xfrm>
            <a:off x="1811421" y="7912110"/>
            <a:ext cx="9381958" cy="1304290"/>
          </a:xfrm>
          <a:prstGeom prst="rightArrow">
            <a:avLst/>
          </a:prstGeom>
          <a:solidFill>
            <a:srgbClr val="FFFFFF"/>
          </a:solidFill>
          <a:ln w="25400" cap="flat">
            <a:solidFill>
              <a:schemeClr val="accent1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GB" sz="3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 Light"/>
                <a:ea typeface="Helvetica Neue Light"/>
                <a:cs typeface="Helvetica Neue Light"/>
                <a:sym typeface="Helvetica Neue Light"/>
              </a:rPr>
              <a:t>Broad General Education to Senior Phase</a:t>
            </a:r>
          </a:p>
        </p:txBody>
      </p:sp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id="{06771F45-E899-401B-84A4-59582494568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323823401"/>
              </p:ext>
            </p:extLst>
          </p:nvPr>
        </p:nvGraphicFramePr>
        <p:xfrm>
          <a:off x="4334933" y="1986844"/>
          <a:ext cx="8669867" cy="577991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Rectangle 5">
            <a:extLst>
              <a:ext uri="{FF2B5EF4-FFF2-40B4-BE49-F238E27FC236}">
                <a16:creationId xmlns:a16="http://schemas.microsoft.com/office/drawing/2014/main" id="{60684E11-7D35-4BB1-AC74-FD6F9A3B1DBA}"/>
              </a:ext>
            </a:extLst>
          </p:cNvPr>
          <p:cNvSpPr/>
          <p:nvPr/>
        </p:nvSpPr>
        <p:spPr>
          <a:xfrm>
            <a:off x="1038726" y="3709437"/>
            <a:ext cx="3176337" cy="2872581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25400" cap="flat">
            <a:solidFill>
              <a:schemeClr val="accent1">
                <a:lumMod val="50000"/>
              </a:schemeClr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GB" sz="3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 Light"/>
                <a:ea typeface="Helvetica Neue Light"/>
                <a:cs typeface="Helvetica Neue Light"/>
                <a:sym typeface="Helvetica Neue Light"/>
              </a:rPr>
              <a:t>English</a:t>
            </a:r>
          </a:p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GB"/>
              <a:t>Maths</a:t>
            </a:r>
          </a:p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GB" sz="3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 Light"/>
                <a:ea typeface="Helvetica Neue Light"/>
                <a:cs typeface="Helvetica Neue Light"/>
                <a:sym typeface="Helvetica Neue Light"/>
              </a:rPr>
              <a:t>PSE</a:t>
            </a:r>
          </a:p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GB"/>
              <a:t>PE (Core)</a:t>
            </a:r>
          </a:p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GB" sz="3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 Light"/>
                <a:ea typeface="Helvetica Neue Light"/>
                <a:cs typeface="Helvetica Neue Light"/>
                <a:sym typeface="Helvetica Neue Light"/>
              </a:rPr>
              <a:t>RME</a:t>
            </a:r>
          </a:p>
        </p:txBody>
      </p:sp>
      <p:sp>
        <p:nvSpPr>
          <p:cNvPr id="7" name="Plus Sign 6">
            <a:extLst>
              <a:ext uri="{FF2B5EF4-FFF2-40B4-BE49-F238E27FC236}">
                <a16:creationId xmlns:a16="http://schemas.microsoft.com/office/drawing/2014/main" id="{E22D818E-EC7D-4BF7-BB7E-BC3E8195B5FD}"/>
              </a:ext>
            </a:extLst>
          </p:cNvPr>
          <p:cNvSpPr/>
          <p:nvPr/>
        </p:nvSpPr>
        <p:spPr>
          <a:xfrm>
            <a:off x="4604084" y="4588042"/>
            <a:ext cx="850232" cy="930442"/>
          </a:xfrm>
          <a:prstGeom prst="mathPlus">
            <a:avLst/>
          </a:prstGeom>
          <a:solidFill>
            <a:srgbClr val="FFFFFF"/>
          </a:solidFill>
          <a:ln w="25400" cap="flat">
            <a:solidFill>
              <a:schemeClr val="accent1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GB" sz="36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</p:spTree>
    <p:extLst>
      <p:ext uri="{BB962C8B-B14F-4D97-AF65-F5344CB8AC3E}">
        <p14:creationId xmlns:p14="http://schemas.microsoft.com/office/powerpoint/2010/main" val="288908291"/>
      </p:ext>
    </p:extLst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E7FFE1-B185-49BE-B9BA-95A9B49E21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For example</a:t>
            </a: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8EACCC59-5B4E-468E-8C4A-29477903F44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02963411"/>
              </p:ext>
            </p:extLst>
          </p:nvPr>
        </p:nvGraphicFramePr>
        <p:xfrm>
          <a:off x="355300" y="2837076"/>
          <a:ext cx="12078000" cy="18389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990000">
                  <a:extLst>
                    <a:ext uri="{9D8B030D-6E8A-4147-A177-3AD203B41FA5}">
                      <a16:colId xmlns:a16="http://schemas.microsoft.com/office/drawing/2014/main" val="78163129"/>
                    </a:ext>
                  </a:extLst>
                </a:gridCol>
                <a:gridCol w="1008000">
                  <a:extLst>
                    <a:ext uri="{9D8B030D-6E8A-4147-A177-3AD203B41FA5}">
                      <a16:colId xmlns:a16="http://schemas.microsoft.com/office/drawing/2014/main" val="2202164394"/>
                    </a:ext>
                  </a:extLst>
                </a:gridCol>
                <a:gridCol w="1008000">
                  <a:extLst>
                    <a:ext uri="{9D8B030D-6E8A-4147-A177-3AD203B41FA5}">
                      <a16:colId xmlns:a16="http://schemas.microsoft.com/office/drawing/2014/main" val="4008656420"/>
                    </a:ext>
                  </a:extLst>
                </a:gridCol>
                <a:gridCol w="1008000">
                  <a:extLst>
                    <a:ext uri="{9D8B030D-6E8A-4147-A177-3AD203B41FA5}">
                      <a16:colId xmlns:a16="http://schemas.microsoft.com/office/drawing/2014/main" val="3111337157"/>
                    </a:ext>
                  </a:extLst>
                </a:gridCol>
                <a:gridCol w="1008000">
                  <a:extLst>
                    <a:ext uri="{9D8B030D-6E8A-4147-A177-3AD203B41FA5}">
                      <a16:colId xmlns:a16="http://schemas.microsoft.com/office/drawing/2014/main" val="4094679546"/>
                    </a:ext>
                  </a:extLst>
                </a:gridCol>
                <a:gridCol w="1008000">
                  <a:extLst>
                    <a:ext uri="{9D8B030D-6E8A-4147-A177-3AD203B41FA5}">
                      <a16:colId xmlns:a16="http://schemas.microsoft.com/office/drawing/2014/main" val="1033606265"/>
                    </a:ext>
                  </a:extLst>
                </a:gridCol>
                <a:gridCol w="1008000">
                  <a:extLst>
                    <a:ext uri="{9D8B030D-6E8A-4147-A177-3AD203B41FA5}">
                      <a16:colId xmlns:a16="http://schemas.microsoft.com/office/drawing/2014/main" val="1335302022"/>
                    </a:ext>
                  </a:extLst>
                </a:gridCol>
                <a:gridCol w="1008000">
                  <a:extLst>
                    <a:ext uri="{9D8B030D-6E8A-4147-A177-3AD203B41FA5}">
                      <a16:colId xmlns:a16="http://schemas.microsoft.com/office/drawing/2014/main" val="3265756963"/>
                    </a:ext>
                  </a:extLst>
                </a:gridCol>
                <a:gridCol w="1008000">
                  <a:extLst>
                    <a:ext uri="{9D8B030D-6E8A-4147-A177-3AD203B41FA5}">
                      <a16:colId xmlns:a16="http://schemas.microsoft.com/office/drawing/2014/main" val="3864527871"/>
                    </a:ext>
                  </a:extLst>
                </a:gridCol>
                <a:gridCol w="1008000">
                  <a:extLst>
                    <a:ext uri="{9D8B030D-6E8A-4147-A177-3AD203B41FA5}">
                      <a16:colId xmlns:a16="http://schemas.microsoft.com/office/drawing/2014/main" val="3400473198"/>
                    </a:ext>
                  </a:extLst>
                </a:gridCol>
                <a:gridCol w="1008000">
                  <a:extLst>
                    <a:ext uri="{9D8B030D-6E8A-4147-A177-3AD203B41FA5}">
                      <a16:colId xmlns:a16="http://schemas.microsoft.com/office/drawing/2014/main" val="3854736811"/>
                    </a:ext>
                  </a:extLst>
                </a:gridCol>
                <a:gridCol w="1008000">
                  <a:extLst>
                    <a:ext uri="{9D8B030D-6E8A-4147-A177-3AD203B41FA5}">
                      <a16:colId xmlns:a16="http://schemas.microsoft.com/office/drawing/2014/main" val="406523118"/>
                    </a:ext>
                  </a:extLst>
                </a:gridCol>
              </a:tblGrid>
              <a:tr h="370840">
                <a:tc gridSpan="12">
                  <a:txBody>
                    <a:bodyPr/>
                    <a:lstStyle/>
                    <a:p>
                      <a:pPr algn="ctr"/>
                      <a:r>
                        <a:rPr lang="en-GB" sz="2800" b="1"/>
                        <a:t>S3 curriculum</a:t>
                      </a:r>
                    </a:p>
                  </a:txBody>
                  <a:tcPr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sz="1600"/>
                    </a:p>
                  </a:txBody>
                  <a:tcPr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sz="1600"/>
                    </a:p>
                  </a:txBody>
                  <a:tcPr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sz="1600"/>
                    </a:p>
                  </a:txBody>
                  <a:tcPr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sz="160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0099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sz="160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FF99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sz="160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FF00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sz="160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0070C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sz="160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7030A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sz="1600"/>
                    </a:p>
                  </a:txBody>
                  <a:tcPr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sz="1600"/>
                    </a:p>
                  </a:txBody>
                  <a:tcPr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sz="1600"/>
                    </a:p>
                  </a:txBody>
                  <a:tcPr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1562226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GB" sz="1600"/>
                    </a:p>
                  </a:txBody>
                  <a:tcPr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/>
                        <a:t>Core</a:t>
                      </a:r>
                    </a:p>
                  </a:txBody>
                  <a:tcPr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/>
                        <a:t>Core</a:t>
                      </a:r>
                    </a:p>
                  </a:txBody>
                  <a:tcPr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/>
                        <a:t>Core</a:t>
                      </a:r>
                    </a:p>
                  </a:txBody>
                  <a:tcPr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>
                          <a:solidFill>
                            <a:schemeClr val="bg1"/>
                          </a:solidFill>
                        </a:rPr>
                        <a:t>Exp Art</a:t>
                      </a:r>
                    </a:p>
                  </a:txBody>
                  <a:tcPr anchor="ctr">
                    <a:solidFill>
                      <a:srgbClr val="0099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>
                          <a:solidFill>
                            <a:schemeClr val="bg1"/>
                          </a:solidFill>
                        </a:rPr>
                        <a:t>Science</a:t>
                      </a:r>
                    </a:p>
                  </a:txBody>
                  <a:tcPr anchor="ctr"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>
                          <a:solidFill>
                            <a:schemeClr val="bg1"/>
                          </a:solidFill>
                        </a:rPr>
                        <a:t>Soc Subj</a:t>
                      </a:r>
                    </a:p>
                  </a:txBody>
                  <a:tcPr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>
                          <a:solidFill>
                            <a:schemeClr val="bg1"/>
                          </a:solidFill>
                        </a:rPr>
                        <a:t>Tech</a:t>
                      </a:r>
                    </a:p>
                  </a:txBody>
                  <a:tcPr anchor="ctr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>
                          <a:solidFill>
                            <a:schemeClr val="bg1"/>
                          </a:solidFill>
                        </a:rPr>
                        <a:t>+1</a:t>
                      </a:r>
                    </a:p>
                  </a:txBody>
                  <a:tcPr anchor="ctr"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/>
                        <a:t>Core</a:t>
                      </a:r>
                    </a:p>
                  </a:txBody>
                  <a:tcPr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/>
                        <a:t>Core</a:t>
                      </a:r>
                    </a:p>
                  </a:txBody>
                  <a:tcPr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/>
                        <a:t>Core</a:t>
                      </a:r>
                    </a:p>
                  </a:txBody>
                  <a:tcPr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3354686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1600"/>
                        <a:t>Subject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/>
                        <a:t>English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/>
                        <a:t>Maths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/>
                        <a:t>French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/>
                        <a:t>Music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/>
                        <a:t>Biology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/>
                        <a:t>History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/>
                        <a:t>Admin &amp; IT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/>
                        <a:t>Business Man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/>
                        <a:t>PSE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/>
                        <a:t>PE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/>
                        <a:t>RME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95202867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1600"/>
                        <a:t>Periods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/>
                        <a:t>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/>
                        <a:t>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/>
                        <a:t>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/>
                        <a:t>3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/>
                        <a:t>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/>
                        <a:t>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/>
                        <a:t>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/>
                        <a:t>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/>
                        <a:t>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/>
                        <a:t>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/>
                        <a:t>1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184216527"/>
                  </a:ext>
                </a:extLst>
              </a:tr>
            </a:tbl>
          </a:graphicData>
        </a:graphic>
      </p:graphicFrame>
      <p:sp>
        <p:nvSpPr>
          <p:cNvPr id="4" name="Arrow: Down 3">
            <a:extLst>
              <a:ext uri="{FF2B5EF4-FFF2-40B4-BE49-F238E27FC236}">
                <a16:creationId xmlns:a16="http://schemas.microsoft.com/office/drawing/2014/main" id="{5A3511E5-0FDA-4C79-AD34-C496EB755BE1}"/>
              </a:ext>
            </a:extLst>
          </p:cNvPr>
          <p:cNvSpPr/>
          <p:nvPr/>
        </p:nvSpPr>
        <p:spPr>
          <a:xfrm>
            <a:off x="6173537" y="4984253"/>
            <a:ext cx="657726" cy="989768"/>
          </a:xfrm>
          <a:prstGeom prst="downArrow">
            <a:avLst/>
          </a:prstGeom>
          <a:solidFill>
            <a:srgbClr val="FFFFFF"/>
          </a:solidFill>
          <a:ln w="25400" cap="flat">
            <a:solidFill>
              <a:schemeClr val="accent1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GB" sz="36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7255387F-FAF5-44E8-B172-7E5D292CE23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84708781"/>
              </p:ext>
            </p:extLst>
          </p:nvPr>
        </p:nvGraphicFramePr>
        <p:xfrm>
          <a:off x="355300" y="6429558"/>
          <a:ext cx="12078000" cy="18389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990000">
                  <a:extLst>
                    <a:ext uri="{9D8B030D-6E8A-4147-A177-3AD203B41FA5}">
                      <a16:colId xmlns:a16="http://schemas.microsoft.com/office/drawing/2014/main" val="78163129"/>
                    </a:ext>
                  </a:extLst>
                </a:gridCol>
                <a:gridCol w="1008000">
                  <a:extLst>
                    <a:ext uri="{9D8B030D-6E8A-4147-A177-3AD203B41FA5}">
                      <a16:colId xmlns:a16="http://schemas.microsoft.com/office/drawing/2014/main" val="2202164394"/>
                    </a:ext>
                  </a:extLst>
                </a:gridCol>
                <a:gridCol w="1008000">
                  <a:extLst>
                    <a:ext uri="{9D8B030D-6E8A-4147-A177-3AD203B41FA5}">
                      <a16:colId xmlns:a16="http://schemas.microsoft.com/office/drawing/2014/main" val="4008656420"/>
                    </a:ext>
                  </a:extLst>
                </a:gridCol>
                <a:gridCol w="1008000">
                  <a:extLst>
                    <a:ext uri="{9D8B030D-6E8A-4147-A177-3AD203B41FA5}">
                      <a16:colId xmlns:a16="http://schemas.microsoft.com/office/drawing/2014/main" val="3111337157"/>
                    </a:ext>
                  </a:extLst>
                </a:gridCol>
                <a:gridCol w="1008000">
                  <a:extLst>
                    <a:ext uri="{9D8B030D-6E8A-4147-A177-3AD203B41FA5}">
                      <a16:colId xmlns:a16="http://schemas.microsoft.com/office/drawing/2014/main" val="4094679546"/>
                    </a:ext>
                  </a:extLst>
                </a:gridCol>
                <a:gridCol w="1008000">
                  <a:extLst>
                    <a:ext uri="{9D8B030D-6E8A-4147-A177-3AD203B41FA5}">
                      <a16:colId xmlns:a16="http://schemas.microsoft.com/office/drawing/2014/main" val="1033606265"/>
                    </a:ext>
                  </a:extLst>
                </a:gridCol>
                <a:gridCol w="1008000">
                  <a:extLst>
                    <a:ext uri="{9D8B030D-6E8A-4147-A177-3AD203B41FA5}">
                      <a16:colId xmlns:a16="http://schemas.microsoft.com/office/drawing/2014/main" val="1335302022"/>
                    </a:ext>
                  </a:extLst>
                </a:gridCol>
                <a:gridCol w="1008000">
                  <a:extLst>
                    <a:ext uri="{9D8B030D-6E8A-4147-A177-3AD203B41FA5}">
                      <a16:colId xmlns:a16="http://schemas.microsoft.com/office/drawing/2014/main" val="3265756963"/>
                    </a:ext>
                  </a:extLst>
                </a:gridCol>
                <a:gridCol w="1008000">
                  <a:extLst>
                    <a:ext uri="{9D8B030D-6E8A-4147-A177-3AD203B41FA5}">
                      <a16:colId xmlns:a16="http://schemas.microsoft.com/office/drawing/2014/main" val="3864527871"/>
                    </a:ext>
                  </a:extLst>
                </a:gridCol>
                <a:gridCol w="1008000">
                  <a:extLst>
                    <a:ext uri="{9D8B030D-6E8A-4147-A177-3AD203B41FA5}">
                      <a16:colId xmlns:a16="http://schemas.microsoft.com/office/drawing/2014/main" val="3400473198"/>
                    </a:ext>
                  </a:extLst>
                </a:gridCol>
                <a:gridCol w="1008000">
                  <a:extLst>
                    <a:ext uri="{9D8B030D-6E8A-4147-A177-3AD203B41FA5}">
                      <a16:colId xmlns:a16="http://schemas.microsoft.com/office/drawing/2014/main" val="3854736811"/>
                    </a:ext>
                  </a:extLst>
                </a:gridCol>
                <a:gridCol w="1008000">
                  <a:extLst>
                    <a:ext uri="{9D8B030D-6E8A-4147-A177-3AD203B41FA5}">
                      <a16:colId xmlns:a16="http://schemas.microsoft.com/office/drawing/2014/main" val="406523118"/>
                    </a:ext>
                  </a:extLst>
                </a:gridCol>
              </a:tblGrid>
              <a:tr h="370840">
                <a:tc gridSpan="12">
                  <a:txBody>
                    <a:bodyPr/>
                    <a:lstStyle/>
                    <a:p>
                      <a:pPr algn="ctr"/>
                      <a:r>
                        <a:rPr lang="en-GB" sz="2800" b="1"/>
                        <a:t>S4 curriculum</a:t>
                      </a:r>
                    </a:p>
                  </a:txBody>
                  <a:tcPr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sz="1600"/>
                    </a:p>
                  </a:txBody>
                  <a:tcPr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sz="1600"/>
                    </a:p>
                  </a:txBody>
                  <a:tcPr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sz="1600"/>
                    </a:p>
                  </a:txBody>
                  <a:tcPr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sz="160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0099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sz="160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FF99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sz="160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FF00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sz="160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0070C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sz="160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7030A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sz="1600"/>
                    </a:p>
                  </a:txBody>
                  <a:tcPr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sz="1600"/>
                    </a:p>
                  </a:txBody>
                  <a:tcPr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sz="1600"/>
                    </a:p>
                  </a:txBody>
                  <a:tcPr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1562226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GB" sz="1600"/>
                    </a:p>
                  </a:txBody>
                  <a:tcPr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/>
                        <a:t>National</a:t>
                      </a:r>
                    </a:p>
                  </a:txBody>
                  <a:tcPr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/>
                        <a:t>National</a:t>
                      </a:r>
                    </a:p>
                  </a:txBody>
                  <a:tcPr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/>
                        <a:t>National</a:t>
                      </a:r>
                    </a:p>
                  </a:txBody>
                  <a:tcPr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strike="sngStrike">
                          <a:solidFill>
                            <a:schemeClr val="bg1"/>
                          </a:solidFill>
                        </a:rPr>
                        <a:t>National</a:t>
                      </a:r>
                    </a:p>
                  </a:txBody>
                  <a:tcPr anchor="ctr">
                    <a:solidFill>
                      <a:srgbClr val="0099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>
                          <a:solidFill>
                            <a:schemeClr val="bg1"/>
                          </a:solidFill>
                        </a:rPr>
                        <a:t>National</a:t>
                      </a:r>
                    </a:p>
                  </a:txBody>
                  <a:tcPr anchor="ctr"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>
                          <a:solidFill>
                            <a:schemeClr val="bg1"/>
                          </a:solidFill>
                        </a:rPr>
                        <a:t>National</a:t>
                      </a:r>
                    </a:p>
                  </a:txBody>
                  <a:tcPr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>
                          <a:solidFill>
                            <a:schemeClr val="bg1"/>
                          </a:solidFill>
                        </a:rPr>
                        <a:t>National</a:t>
                      </a:r>
                    </a:p>
                  </a:txBody>
                  <a:tcPr anchor="ctr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>
                          <a:solidFill>
                            <a:schemeClr val="bg1"/>
                          </a:solidFill>
                        </a:rPr>
                        <a:t>National</a:t>
                      </a:r>
                    </a:p>
                  </a:txBody>
                  <a:tcPr anchor="ctr"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/>
                        <a:t>Core</a:t>
                      </a:r>
                    </a:p>
                  </a:txBody>
                  <a:tcPr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/>
                        <a:t>Core</a:t>
                      </a:r>
                    </a:p>
                  </a:txBody>
                  <a:tcPr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/>
                        <a:t>Core</a:t>
                      </a:r>
                    </a:p>
                  </a:txBody>
                  <a:tcPr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3354686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1600"/>
                        <a:t>Subject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/>
                        <a:t>English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/>
                        <a:t>Maths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/>
                        <a:t>French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strike="sngStrike"/>
                        <a:t>Music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/>
                        <a:t>Biology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/>
                        <a:t>History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/>
                        <a:t>Admin &amp; IT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/>
                        <a:t>Business Man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/>
                        <a:t>PSE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/>
                        <a:t>PE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/>
                        <a:t>RME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95202867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1600"/>
                        <a:t>Periods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/>
                        <a:t>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/>
                        <a:t>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/>
                        <a:t>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strike="sngStrike"/>
                        <a:t>3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/>
                        <a:t>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/>
                        <a:t>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/>
                        <a:t>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/>
                        <a:t>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/>
                        <a:t>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/>
                        <a:t>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/>
                        <a:t>1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184216527"/>
                  </a:ext>
                </a:extLst>
              </a:tr>
            </a:tbl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86D3743B-B25C-4CCC-85EB-113D86136AA5}"/>
              </a:ext>
            </a:extLst>
          </p:cNvPr>
          <p:cNvSpPr txBox="1"/>
          <p:nvPr/>
        </p:nvSpPr>
        <p:spPr>
          <a:xfrm>
            <a:off x="355300" y="2180486"/>
            <a:ext cx="1564531" cy="65659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GB" sz="3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 Light"/>
                <a:ea typeface="Helvetica Neue Light"/>
                <a:cs typeface="Helvetica Neue Light"/>
                <a:sym typeface="Helvetica Neue Light"/>
              </a:rPr>
              <a:t>Pupil A</a:t>
            </a:r>
          </a:p>
        </p:txBody>
      </p:sp>
    </p:spTree>
    <p:extLst>
      <p:ext uri="{BB962C8B-B14F-4D97-AF65-F5344CB8AC3E}">
        <p14:creationId xmlns:p14="http://schemas.microsoft.com/office/powerpoint/2010/main" val="274144389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E7FFE1-B185-49BE-B9BA-95A9B49E21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For example</a:t>
            </a: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8EACCC59-5B4E-468E-8C4A-29477903F44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01729172"/>
              </p:ext>
            </p:extLst>
          </p:nvPr>
        </p:nvGraphicFramePr>
        <p:xfrm>
          <a:off x="355300" y="2837076"/>
          <a:ext cx="12078000" cy="18389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990000">
                  <a:extLst>
                    <a:ext uri="{9D8B030D-6E8A-4147-A177-3AD203B41FA5}">
                      <a16:colId xmlns:a16="http://schemas.microsoft.com/office/drawing/2014/main" val="78163129"/>
                    </a:ext>
                  </a:extLst>
                </a:gridCol>
                <a:gridCol w="1008000">
                  <a:extLst>
                    <a:ext uri="{9D8B030D-6E8A-4147-A177-3AD203B41FA5}">
                      <a16:colId xmlns:a16="http://schemas.microsoft.com/office/drawing/2014/main" val="2202164394"/>
                    </a:ext>
                  </a:extLst>
                </a:gridCol>
                <a:gridCol w="1008000">
                  <a:extLst>
                    <a:ext uri="{9D8B030D-6E8A-4147-A177-3AD203B41FA5}">
                      <a16:colId xmlns:a16="http://schemas.microsoft.com/office/drawing/2014/main" val="4008656420"/>
                    </a:ext>
                  </a:extLst>
                </a:gridCol>
                <a:gridCol w="1008000">
                  <a:extLst>
                    <a:ext uri="{9D8B030D-6E8A-4147-A177-3AD203B41FA5}">
                      <a16:colId xmlns:a16="http://schemas.microsoft.com/office/drawing/2014/main" val="3111337157"/>
                    </a:ext>
                  </a:extLst>
                </a:gridCol>
                <a:gridCol w="1008000">
                  <a:extLst>
                    <a:ext uri="{9D8B030D-6E8A-4147-A177-3AD203B41FA5}">
                      <a16:colId xmlns:a16="http://schemas.microsoft.com/office/drawing/2014/main" val="4094679546"/>
                    </a:ext>
                  </a:extLst>
                </a:gridCol>
                <a:gridCol w="1008000">
                  <a:extLst>
                    <a:ext uri="{9D8B030D-6E8A-4147-A177-3AD203B41FA5}">
                      <a16:colId xmlns:a16="http://schemas.microsoft.com/office/drawing/2014/main" val="1033606265"/>
                    </a:ext>
                  </a:extLst>
                </a:gridCol>
                <a:gridCol w="1008000">
                  <a:extLst>
                    <a:ext uri="{9D8B030D-6E8A-4147-A177-3AD203B41FA5}">
                      <a16:colId xmlns:a16="http://schemas.microsoft.com/office/drawing/2014/main" val="1335302022"/>
                    </a:ext>
                  </a:extLst>
                </a:gridCol>
                <a:gridCol w="1008000">
                  <a:extLst>
                    <a:ext uri="{9D8B030D-6E8A-4147-A177-3AD203B41FA5}">
                      <a16:colId xmlns:a16="http://schemas.microsoft.com/office/drawing/2014/main" val="3265756963"/>
                    </a:ext>
                  </a:extLst>
                </a:gridCol>
                <a:gridCol w="1008000">
                  <a:extLst>
                    <a:ext uri="{9D8B030D-6E8A-4147-A177-3AD203B41FA5}">
                      <a16:colId xmlns:a16="http://schemas.microsoft.com/office/drawing/2014/main" val="3864527871"/>
                    </a:ext>
                  </a:extLst>
                </a:gridCol>
                <a:gridCol w="1008000">
                  <a:extLst>
                    <a:ext uri="{9D8B030D-6E8A-4147-A177-3AD203B41FA5}">
                      <a16:colId xmlns:a16="http://schemas.microsoft.com/office/drawing/2014/main" val="3400473198"/>
                    </a:ext>
                  </a:extLst>
                </a:gridCol>
                <a:gridCol w="1008000">
                  <a:extLst>
                    <a:ext uri="{9D8B030D-6E8A-4147-A177-3AD203B41FA5}">
                      <a16:colId xmlns:a16="http://schemas.microsoft.com/office/drawing/2014/main" val="3854736811"/>
                    </a:ext>
                  </a:extLst>
                </a:gridCol>
                <a:gridCol w="1008000">
                  <a:extLst>
                    <a:ext uri="{9D8B030D-6E8A-4147-A177-3AD203B41FA5}">
                      <a16:colId xmlns:a16="http://schemas.microsoft.com/office/drawing/2014/main" val="406523118"/>
                    </a:ext>
                  </a:extLst>
                </a:gridCol>
              </a:tblGrid>
              <a:tr h="370840">
                <a:tc gridSpan="12">
                  <a:txBody>
                    <a:bodyPr/>
                    <a:lstStyle/>
                    <a:p>
                      <a:pPr algn="ctr"/>
                      <a:r>
                        <a:rPr lang="en-GB" sz="2800" b="1"/>
                        <a:t>S3 curriculum</a:t>
                      </a:r>
                    </a:p>
                  </a:txBody>
                  <a:tcPr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sz="1600"/>
                    </a:p>
                  </a:txBody>
                  <a:tcPr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sz="1600"/>
                    </a:p>
                  </a:txBody>
                  <a:tcPr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sz="1600"/>
                    </a:p>
                  </a:txBody>
                  <a:tcPr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sz="160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0099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sz="160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FF99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sz="160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FF00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sz="160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0070C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sz="160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7030A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sz="1600"/>
                    </a:p>
                  </a:txBody>
                  <a:tcPr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sz="1600"/>
                    </a:p>
                  </a:txBody>
                  <a:tcPr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sz="1600"/>
                    </a:p>
                  </a:txBody>
                  <a:tcPr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1562226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GB" sz="1600"/>
                    </a:p>
                  </a:txBody>
                  <a:tcPr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/>
                        <a:t>Core</a:t>
                      </a:r>
                    </a:p>
                  </a:txBody>
                  <a:tcPr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/>
                        <a:t>Core</a:t>
                      </a:r>
                    </a:p>
                  </a:txBody>
                  <a:tcPr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/>
                        <a:t>Core</a:t>
                      </a:r>
                    </a:p>
                  </a:txBody>
                  <a:tcPr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>
                          <a:solidFill>
                            <a:schemeClr val="bg1"/>
                          </a:solidFill>
                        </a:rPr>
                        <a:t>Exp Art</a:t>
                      </a:r>
                    </a:p>
                  </a:txBody>
                  <a:tcPr anchor="ctr">
                    <a:solidFill>
                      <a:srgbClr val="0099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>
                          <a:solidFill>
                            <a:schemeClr val="bg1"/>
                          </a:solidFill>
                        </a:rPr>
                        <a:t>Science</a:t>
                      </a:r>
                    </a:p>
                  </a:txBody>
                  <a:tcPr anchor="ctr"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>
                          <a:solidFill>
                            <a:schemeClr val="bg1"/>
                          </a:solidFill>
                        </a:rPr>
                        <a:t>Soc Subj</a:t>
                      </a:r>
                    </a:p>
                  </a:txBody>
                  <a:tcPr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>
                          <a:solidFill>
                            <a:schemeClr val="bg1"/>
                          </a:solidFill>
                        </a:rPr>
                        <a:t>Tech</a:t>
                      </a:r>
                    </a:p>
                  </a:txBody>
                  <a:tcPr anchor="ctr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>
                          <a:solidFill>
                            <a:schemeClr val="bg1"/>
                          </a:solidFill>
                        </a:rPr>
                        <a:t>+1</a:t>
                      </a:r>
                    </a:p>
                  </a:txBody>
                  <a:tcPr anchor="ctr"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/>
                        <a:t>Core</a:t>
                      </a:r>
                    </a:p>
                  </a:txBody>
                  <a:tcPr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/>
                        <a:t>Core</a:t>
                      </a:r>
                    </a:p>
                  </a:txBody>
                  <a:tcPr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/>
                        <a:t>Core</a:t>
                      </a:r>
                    </a:p>
                  </a:txBody>
                  <a:tcPr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3354686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1600"/>
                        <a:t>Subject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/>
                        <a:t>English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/>
                        <a:t>Maths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/>
                        <a:t>French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/>
                        <a:t>PE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/>
                        <a:t>Chem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/>
                        <a:t>Modern Studies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/>
                        <a:t>Comp Sci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/>
                        <a:t>Physics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/>
                        <a:t>PSE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/>
                        <a:t>PE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/>
                        <a:t>RME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36323261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1600"/>
                        <a:t>Periods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/>
                        <a:t>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/>
                        <a:t>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/>
                        <a:t>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/>
                        <a:t>3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/>
                        <a:t>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/>
                        <a:t>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/>
                        <a:t>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/>
                        <a:t>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/>
                        <a:t>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/>
                        <a:t>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/>
                        <a:t>1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184216527"/>
                  </a:ext>
                </a:extLst>
              </a:tr>
            </a:tbl>
          </a:graphicData>
        </a:graphic>
      </p:graphicFrame>
      <p:sp>
        <p:nvSpPr>
          <p:cNvPr id="4" name="Arrow: Down 3">
            <a:extLst>
              <a:ext uri="{FF2B5EF4-FFF2-40B4-BE49-F238E27FC236}">
                <a16:creationId xmlns:a16="http://schemas.microsoft.com/office/drawing/2014/main" id="{5A3511E5-0FDA-4C79-AD34-C496EB755BE1}"/>
              </a:ext>
            </a:extLst>
          </p:cNvPr>
          <p:cNvSpPr/>
          <p:nvPr/>
        </p:nvSpPr>
        <p:spPr>
          <a:xfrm>
            <a:off x="6173537" y="4984253"/>
            <a:ext cx="657726" cy="989768"/>
          </a:xfrm>
          <a:prstGeom prst="downArrow">
            <a:avLst/>
          </a:prstGeom>
          <a:solidFill>
            <a:srgbClr val="FFFFFF"/>
          </a:solidFill>
          <a:ln w="25400" cap="flat">
            <a:solidFill>
              <a:schemeClr val="accent1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GB" sz="36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7255387F-FAF5-44E8-B172-7E5D292CE23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89597707"/>
              </p:ext>
            </p:extLst>
          </p:nvPr>
        </p:nvGraphicFramePr>
        <p:xfrm>
          <a:off x="355300" y="6429558"/>
          <a:ext cx="12078000" cy="18389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990000">
                  <a:extLst>
                    <a:ext uri="{9D8B030D-6E8A-4147-A177-3AD203B41FA5}">
                      <a16:colId xmlns:a16="http://schemas.microsoft.com/office/drawing/2014/main" val="78163129"/>
                    </a:ext>
                  </a:extLst>
                </a:gridCol>
                <a:gridCol w="1008000">
                  <a:extLst>
                    <a:ext uri="{9D8B030D-6E8A-4147-A177-3AD203B41FA5}">
                      <a16:colId xmlns:a16="http://schemas.microsoft.com/office/drawing/2014/main" val="2202164394"/>
                    </a:ext>
                  </a:extLst>
                </a:gridCol>
                <a:gridCol w="1008000">
                  <a:extLst>
                    <a:ext uri="{9D8B030D-6E8A-4147-A177-3AD203B41FA5}">
                      <a16:colId xmlns:a16="http://schemas.microsoft.com/office/drawing/2014/main" val="4008656420"/>
                    </a:ext>
                  </a:extLst>
                </a:gridCol>
                <a:gridCol w="1008000">
                  <a:extLst>
                    <a:ext uri="{9D8B030D-6E8A-4147-A177-3AD203B41FA5}">
                      <a16:colId xmlns:a16="http://schemas.microsoft.com/office/drawing/2014/main" val="3111337157"/>
                    </a:ext>
                  </a:extLst>
                </a:gridCol>
                <a:gridCol w="1008000">
                  <a:extLst>
                    <a:ext uri="{9D8B030D-6E8A-4147-A177-3AD203B41FA5}">
                      <a16:colId xmlns:a16="http://schemas.microsoft.com/office/drawing/2014/main" val="4094679546"/>
                    </a:ext>
                  </a:extLst>
                </a:gridCol>
                <a:gridCol w="1008000">
                  <a:extLst>
                    <a:ext uri="{9D8B030D-6E8A-4147-A177-3AD203B41FA5}">
                      <a16:colId xmlns:a16="http://schemas.microsoft.com/office/drawing/2014/main" val="1033606265"/>
                    </a:ext>
                  </a:extLst>
                </a:gridCol>
                <a:gridCol w="1008000">
                  <a:extLst>
                    <a:ext uri="{9D8B030D-6E8A-4147-A177-3AD203B41FA5}">
                      <a16:colId xmlns:a16="http://schemas.microsoft.com/office/drawing/2014/main" val="1335302022"/>
                    </a:ext>
                  </a:extLst>
                </a:gridCol>
                <a:gridCol w="1008000">
                  <a:extLst>
                    <a:ext uri="{9D8B030D-6E8A-4147-A177-3AD203B41FA5}">
                      <a16:colId xmlns:a16="http://schemas.microsoft.com/office/drawing/2014/main" val="3265756963"/>
                    </a:ext>
                  </a:extLst>
                </a:gridCol>
                <a:gridCol w="1008000">
                  <a:extLst>
                    <a:ext uri="{9D8B030D-6E8A-4147-A177-3AD203B41FA5}">
                      <a16:colId xmlns:a16="http://schemas.microsoft.com/office/drawing/2014/main" val="3864527871"/>
                    </a:ext>
                  </a:extLst>
                </a:gridCol>
                <a:gridCol w="1008000">
                  <a:extLst>
                    <a:ext uri="{9D8B030D-6E8A-4147-A177-3AD203B41FA5}">
                      <a16:colId xmlns:a16="http://schemas.microsoft.com/office/drawing/2014/main" val="3400473198"/>
                    </a:ext>
                  </a:extLst>
                </a:gridCol>
                <a:gridCol w="1008000">
                  <a:extLst>
                    <a:ext uri="{9D8B030D-6E8A-4147-A177-3AD203B41FA5}">
                      <a16:colId xmlns:a16="http://schemas.microsoft.com/office/drawing/2014/main" val="3854736811"/>
                    </a:ext>
                  </a:extLst>
                </a:gridCol>
                <a:gridCol w="1008000">
                  <a:extLst>
                    <a:ext uri="{9D8B030D-6E8A-4147-A177-3AD203B41FA5}">
                      <a16:colId xmlns:a16="http://schemas.microsoft.com/office/drawing/2014/main" val="406523118"/>
                    </a:ext>
                  </a:extLst>
                </a:gridCol>
              </a:tblGrid>
              <a:tr h="370840">
                <a:tc gridSpan="12">
                  <a:txBody>
                    <a:bodyPr/>
                    <a:lstStyle/>
                    <a:p>
                      <a:pPr algn="ctr"/>
                      <a:r>
                        <a:rPr lang="en-GB" sz="2800" b="1"/>
                        <a:t>S4 curriculum</a:t>
                      </a:r>
                    </a:p>
                  </a:txBody>
                  <a:tcPr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sz="1600"/>
                    </a:p>
                  </a:txBody>
                  <a:tcPr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sz="1600"/>
                    </a:p>
                  </a:txBody>
                  <a:tcPr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sz="1600"/>
                    </a:p>
                  </a:txBody>
                  <a:tcPr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sz="160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0099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sz="160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FF99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sz="160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FF00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sz="160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0070C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sz="160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7030A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sz="1600"/>
                    </a:p>
                  </a:txBody>
                  <a:tcPr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sz="1600"/>
                    </a:p>
                  </a:txBody>
                  <a:tcPr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sz="1600"/>
                    </a:p>
                  </a:txBody>
                  <a:tcPr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1562226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GB" sz="1600"/>
                    </a:p>
                  </a:txBody>
                  <a:tcPr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/>
                        <a:t>National</a:t>
                      </a:r>
                    </a:p>
                  </a:txBody>
                  <a:tcPr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/>
                        <a:t>National</a:t>
                      </a:r>
                    </a:p>
                  </a:txBody>
                  <a:tcPr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strike="sngStrike"/>
                        <a:t>National</a:t>
                      </a:r>
                    </a:p>
                  </a:txBody>
                  <a:tcPr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/>
                        <a:t>National</a:t>
                      </a:r>
                      <a:endParaRPr lang="en-GB" sz="1600" strike="noStrike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0099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/>
                        <a:t>National</a:t>
                      </a:r>
                      <a:endParaRPr lang="en-GB" sz="160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/>
                        <a:t>National</a:t>
                      </a:r>
                      <a:endParaRPr lang="en-GB" sz="160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/>
                        <a:t>National</a:t>
                      </a:r>
                      <a:endParaRPr lang="en-GB" sz="160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/>
                        <a:t>National</a:t>
                      </a:r>
                      <a:endParaRPr lang="en-GB" sz="160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/>
                        <a:t>Core</a:t>
                      </a:r>
                    </a:p>
                  </a:txBody>
                  <a:tcPr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/>
                        <a:t>Core</a:t>
                      </a:r>
                    </a:p>
                  </a:txBody>
                  <a:tcPr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/>
                        <a:t>Core</a:t>
                      </a:r>
                    </a:p>
                  </a:txBody>
                  <a:tcPr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3354686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1600"/>
                        <a:t>Subject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/>
                        <a:t>English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/>
                        <a:t>Maths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strike="sngStrike"/>
                        <a:t>French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strike="noStrike"/>
                        <a:t>PE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/>
                        <a:t>Chem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/>
                        <a:t>Mod Studies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/>
                        <a:t>Comp Sci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/>
                        <a:t>Physics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/>
                        <a:t>PSE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/>
                        <a:t>PE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/>
                        <a:t>RME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95202867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1600"/>
                        <a:t>Periods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/>
                        <a:t>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/>
                        <a:t>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strike="sngStrike"/>
                        <a:t>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strike="noStrike"/>
                        <a:t>3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/>
                        <a:t>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/>
                        <a:t>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/>
                        <a:t>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/>
                        <a:t>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/>
                        <a:t>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/>
                        <a:t>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/>
                        <a:t>1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184216527"/>
                  </a:ext>
                </a:extLst>
              </a:tr>
            </a:tbl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4F49B10F-F96A-4581-A952-8675AA7E429E}"/>
              </a:ext>
            </a:extLst>
          </p:cNvPr>
          <p:cNvSpPr txBox="1"/>
          <p:nvPr/>
        </p:nvSpPr>
        <p:spPr>
          <a:xfrm>
            <a:off x="355300" y="2180486"/>
            <a:ext cx="1564531" cy="65659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GB" sz="3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 Light"/>
                <a:ea typeface="Helvetica Neue Light"/>
                <a:cs typeface="Helvetica Neue Light"/>
                <a:sym typeface="Helvetica Neue Light"/>
              </a:rPr>
              <a:t>Pupil B</a:t>
            </a:r>
          </a:p>
        </p:txBody>
      </p:sp>
    </p:spTree>
    <p:extLst>
      <p:ext uri="{BB962C8B-B14F-4D97-AF65-F5344CB8AC3E}">
        <p14:creationId xmlns:p14="http://schemas.microsoft.com/office/powerpoint/2010/main" val="165662002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theme/theme1.xml><?xml version="1.0" encoding="utf-8"?>
<a:theme xmlns:a="http://schemas.openxmlformats.org/drawingml/2006/main" name="ModernPortfolio">
  <a:themeElements>
    <a:clrScheme name="ModernPortfolio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557E8A"/>
      </a:accent1>
      <a:accent2>
        <a:srgbClr val="88885A"/>
      </a:accent2>
      <a:accent3>
        <a:srgbClr val="B29E85"/>
      </a:accent3>
      <a:accent4>
        <a:srgbClr val="BB7B52"/>
      </a:accent4>
      <a:accent5>
        <a:srgbClr val="CF7F66"/>
      </a:accent5>
      <a:accent6>
        <a:srgbClr val="62647B"/>
      </a:accent6>
      <a:hlink>
        <a:srgbClr val="0000FF"/>
      </a:hlink>
      <a:folHlink>
        <a:srgbClr val="FF00FF"/>
      </a:folHlink>
    </a:clrScheme>
    <a:fontScheme name="ModernPortfolio">
      <a:majorFont>
        <a:latin typeface="Helvetica"/>
        <a:ea typeface="Helvetica"/>
        <a:cs typeface="Helvetica"/>
      </a:majorFont>
      <a:minorFont>
        <a:latin typeface="Helvetica Neue"/>
        <a:ea typeface="Helvetica Neue"/>
        <a:cs typeface="Helvetica Neue"/>
      </a:minorFont>
    </a:fontScheme>
    <a:fmtScheme name="ModernPortfol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Helvetica Neue Light"/>
            <a:ea typeface="Helvetica Neue Light"/>
            <a:cs typeface="Helvetica Neue Light"/>
            <a:sym typeface="Helvetica Neue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Helvetica Neue Light"/>
            <a:ea typeface="Helvetica Neue Light"/>
            <a:cs typeface="Helvetica Neue Light"/>
            <a:sym typeface="Helvetica Neue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ModernPortfolio">
  <a:themeElements>
    <a:clrScheme name="ModernPortfolio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557E8A"/>
      </a:accent1>
      <a:accent2>
        <a:srgbClr val="88885A"/>
      </a:accent2>
      <a:accent3>
        <a:srgbClr val="B29E85"/>
      </a:accent3>
      <a:accent4>
        <a:srgbClr val="BB7B52"/>
      </a:accent4>
      <a:accent5>
        <a:srgbClr val="CF7F66"/>
      </a:accent5>
      <a:accent6>
        <a:srgbClr val="62647B"/>
      </a:accent6>
      <a:hlink>
        <a:srgbClr val="0000FF"/>
      </a:hlink>
      <a:folHlink>
        <a:srgbClr val="FF00FF"/>
      </a:folHlink>
    </a:clrScheme>
    <a:fontScheme name="ModernPortfolio">
      <a:majorFont>
        <a:latin typeface="Helvetica"/>
        <a:ea typeface="Helvetica"/>
        <a:cs typeface="Helvetica"/>
      </a:majorFont>
      <a:minorFont>
        <a:latin typeface="Helvetica Neue"/>
        <a:ea typeface="Helvetica Neue"/>
        <a:cs typeface="Helvetica Neue"/>
      </a:minorFont>
    </a:fontScheme>
    <a:fmtScheme name="ModernPortfol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Helvetica Neue Light"/>
            <a:ea typeface="Helvetica Neue Light"/>
            <a:cs typeface="Helvetica Neue Light"/>
            <a:sym typeface="Helvetica Neue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Helvetica Neue Light"/>
            <a:ea typeface="Helvetica Neue Light"/>
            <a:cs typeface="Helvetica Neue Light"/>
            <a:sym typeface="Helvetica Neue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7FCF8EF3AFA66419C934810CEE5626B" ma:contentTypeVersion="12" ma:contentTypeDescription="Create a new document." ma:contentTypeScope="" ma:versionID="e2cac29b6f5609e62cd9c392aec97ff1">
  <xsd:schema xmlns:xsd="http://www.w3.org/2001/XMLSchema" xmlns:xs="http://www.w3.org/2001/XMLSchema" xmlns:p="http://schemas.microsoft.com/office/2006/metadata/properties" xmlns:ns2="7435bb35-f94b-4af2-be6b-535d7ab233fe" xmlns:ns3="850dc292-0b0b-4fd7-ad47-85e34c955037" targetNamespace="http://schemas.microsoft.com/office/2006/metadata/properties" ma:root="true" ma:fieldsID="75578d7b673f9d02984efecee2e8e5a7" ns2:_="" ns3:_="">
    <xsd:import namespace="7435bb35-f94b-4af2-be6b-535d7ab233fe"/>
    <xsd:import namespace="850dc292-0b0b-4fd7-ad47-85e34c95503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435bb35-f94b-4af2-be6b-535d7ab233f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7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8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19" nillable="true" ma:displayName="Length (seconds)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50dc292-0b0b-4fd7-ad47-85e34c955037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3BE3ABFA-D0A5-4029-924B-3B1B5F38B87B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10643895-2626-43D0-BF51-3924EDDF1A8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435bb35-f94b-4af2-be6b-535d7ab233fe"/>
    <ds:schemaRef ds:uri="850dc292-0b0b-4fd7-ad47-85e34c95503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5F3121FE-0AB0-40F1-88E8-CF47F719A047}">
  <ds:schemaRefs>
    <ds:schemaRef ds:uri="http://purl.org/dc/dcmitype/"/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schemas.microsoft.com/office/2006/documentManagement/types"/>
    <ds:schemaRef ds:uri="850dc292-0b0b-4fd7-ad47-85e34c955037"/>
    <ds:schemaRef ds:uri="http://purl.org/dc/terms/"/>
    <ds:schemaRef ds:uri="http://schemas.openxmlformats.org/package/2006/metadata/core-properties"/>
    <ds:schemaRef ds:uri="7435bb35-f94b-4af2-be6b-535d7ab233fe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PresentationFormat>Custom</PresentationFormat>
  <Slides>15</Slides>
  <Notes>2</Notes>
  <HiddenSlides>1</Hidden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ModernPortfolio</vt:lpstr>
      <vt:lpstr>S2 Parents’ Information Evening</vt:lpstr>
      <vt:lpstr>Purpose of this Evening</vt:lpstr>
      <vt:lpstr>Purpose of S3</vt:lpstr>
      <vt:lpstr>Purpose of S3</vt:lpstr>
      <vt:lpstr>Tynecastle High School Curriculum Review</vt:lpstr>
      <vt:lpstr>H</vt:lpstr>
      <vt:lpstr>Making choices for S3</vt:lpstr>
      <vt:lpstr>For example</vt:lpstr>
      <vt:lpstr>For example</vt:lpstr>
      <vt:lpstr>How are we supporting your child?</vt:lpstr>
      <vt:lpstr>PowerPoint Presentation</vt:lpstr>
      <vt:lpstr>How can you support your child?</vt:lpstr>
      <vt:lpstr>How can you support your child?</vt:lpstr>
      <vt:lpstr>Key Contacts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S2 Parents’ Information Evening</dc:title>
  <dc:creator>Grace Burns</dc:creator>
  <cp:revision>2</cp:revision>
  <dcterms:modified xsi:type="dcterms:W3CDTF">2022-01-27T07:17:55Z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0x01010087FCF8EF3AFA66419C934810CEE5626B</vt:lpwstr>
  </property>
</Properties>
</file>