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8" r:id="rId6"/>
    <p:sldId id="257" r:id="rId7"/>
    <p:sldId id="259" r:id="rId8"/>
    <p:sldId id="260" r:id="rId9"/>
    <p:sldId id="261" r:id="rId10"/>
    <p:sldId id="262" r:id="rId11"/>
    <p:sldId id="273"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BE53E-1B6D-4827-81CA-764D91864206}" v="1" dt="2022-04-08T07:36:33.395"/>
    <p1510:client id="{7F3426F4-665B-4212-B619-422906FDFE4C}" v="1" dt="2022-04-25T08:08:25.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27" d="100"/>
          <a:sy n="127" d="100"/>
        </p:scale>
        <p:origin x="9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Rose" userId="38479dbe-a002-400b-bace-e2e4258a07ed" providerId="ADAL" clId="{B2139973-19E1-4BA4-8413-F0A18A58D6CD}"/>
    <pc:docChg chg="modSld">
      <pc:chgData name="Lucy Rose" userId="38479dbe-a002-400b-bace-e2e4258a07ed" providerId="ADAL" clId="{B2139973-19E1-4BA4-8413-F0A18A58D6CD}" dt="2022-04-06T13:45:32.752" v="1"/>
      <pc:docMkLst>
        <pc:docMk/>
      </pc:docMkLst>
      <pc:sldChg chg="modTransition">
        <pc:chgData name="Lucy Rose" userId="38479dbe-a002-400b-bace-e2e4258a07ed" providerId="ADAL" clId="{B2139973-19E1-4BA4-8413-F0A18A58D6CD}" dt="2022-04-06T13:45:32.752" v="1"/>
        <pc:sldMkLst>
          <pc:docMk/>
          <pc:sldMk cId="3609713582" sldId="263"/>
        </pc:sldMkLst>
      </pc:sldChg>
      <pc:sldChg chg="modTransition">
        <pc:chgData name="Lucy Rose" userId="38479dbe-a002-400b-bace-e2e4258a07ed" providerId="ADAL" clId="{B2139973-19E1-4BA4-8413-F0A18A58D6CD}" dt="2022-04-06T13:45:30.249" v="0"/>
        <pc:sldMkLst>
          <pc:docMk/>
          <pc:sldMk cId="3684265746" sldId="264"/>
        </pc:sldMkLst>
      </pc:sldChg>
    </pc:docChg>
  </pc:docChgLst>
  <pc:docChgLst>
    <pc:chgData name="Lucy Rose" userId="S::9082402@ea.edin.sch.uk::38479dbe-a002-400b-bace-e2e4258a07ed" providerId="AD" clId="Web-{47E02AE3-210B-8FA7-2285-12ADB0AA143F}"/>
    <pc:docChg chg="delSld">
      <pc:chgData name="Lucy Rose" userId="S::9082402@ea.edin.sch.uk::38479dbe-a002-400b-bace-e2e4258a07ed" providerId="AD" clId="Web-{47E02AE3-210B-8FA7-2285-12ADB0AA143F}" dt="2022-04-06T13:47:24.037" v="0"/>
      <pc:docMkLst>
        <pc:docMk/>
      </pc:docMkLst>
      <pc:sldChg chg="del">
        <pc:chgData name="Lucy Rose" userId="S::9082402@ea.edin.sch.uk::38479dbe-a002-400b-bace-e2e4258a07ed" providerId="AD" clId="Web-{47E02AE3-210B-8FA7-2285-12ADB0AA143F}" dt="2022-04-06T13:47:24.037" v="0"/>
        <pc:sldMkLst>
          <pc:docMk/>
          <pc:sldMk cId="3684265746" sldId="264"/>
        </pc:sldMkLst>
      </pc:sldChg>
    </pc:docChg>
  </pc:docChgLst>
  <pc:docChgLst>
    <pc:chgData name="Mark Fernandes" userId="3dedc50d-3a16-4f7b-927f-534d63876263" providerId="ADAL" clId="{7CEBE53E-1B6D-4827-81CA-764D91864206}"/>
    <pc:docChg chg="modSld modMainMaster">
      <pc:chgData name="Mark Fernandes" userId="3dedc50d-3a16-4f7b-927f-534d63876263" providerId="ADAL" clId="{7CEBE53E-1B6D-4827-81CA-764D91864206}" dt="2022-04-08T07:36:33.383" v="0"/>
      <pc:docMkLst>
        <pc:docMk/>
      </pc:docMkLst>
      <pc:sldChg chg="modSp">
        <pc:chgData name="Mark Fernandes" userId="3dedc50d-3a16-4f7b-927f-534d63876263" providerId="ADAL" clId="{7CEBE53E-1B6D-4827-81CA-764D91864206}" dt="2022-04-08T07:36:33.383" v="0"/>
        <pc:sldMkLst>
          <pc:docMk/>
          <pc:sldMk cId="109857222" sldId="256"/>
        </pc:sldMkLst>
        <pc:spChg chg="mod">
          <ac:chgData name="Mark Fernandes" userId="3dedc50d-3a16-4f7b-927f-534d63876263" providerId="ADAL" clId="{7CEBE53E-1B6D-4827-81CA-764D91864206}" dt="2022-04-08T07:36:33.383" v="0"/>
          <ac:spMkLst>
            <pc:docMk/>
            <pc:sldMk cId="109857222" sldId="256"/>
            <ac:spMk id="2" creationId="{00000000-0000-0000-0000-000000000000}"/>
          </ac:spMkLst>
        </pc:spChg>
        <pc:picChg chg="mod">
          <ac:chgData name="Mark Fernandes" userId="3dedc50d-3a16-4f7b-927f-534d63876263" providerId="ADAL" clId="{7CEBE53E-1B6D-4827-81CA-764D91864206}" dt="2022-04-08T07:36:33.383" v="0"/>
          <ac:picMkLst>
            <pc:docMk/>
            <pc:sldMk cId="109857222" sldId="256"/>
            <ac:picMk id="4" creationId="{58DE3B51-5E2C-ECD2-41E6-AF354AECE777}"/>
          </ac:picMkLst>
        </pc:picChg>
        <pc:picChg chg="mod">
          <ac:chgData name="Mark Fernandes" userId="3dedc50d-3a16-4f7b-927f-534d63876263" providerId="ADAL" clId="{7CEBE53E-1B6D-4827-81CA-764D91864206}" dt="2022-04-08T07:36:33.383" v="0"/>
          <ac:picMkLst>
            <pc:docMk/>
            <pc:sldMk cId="109857222" sldId="256"/>
            <ac:picMk id="5" creationId="{D57F610A-EEF8-45A9-10FA-6693B8E460A2}"/>
          </ac:picMkLst>
        </pc:picChg>
      </pc:sldChg>
      <pc:sldChg chg="modSp">
        <pc:chgData name="Mark Fernandes" userId="3dedc50d-3a16-4f7b-927f-534d63876263" providerId="ADAL" clId="{7CEBE53E-1B6D-4827-81CA-764D91864206}" dt="2022-04-08T07:36:33.383" v="0"/>
        <pc:sldMkLst>
          <pc:docMk/>
          <pc:sldMk cId="258250675" sldId="257"/>
        </pc:sldMkLst>
        <pc:spChg chg="mod">
          <ac:chgData name="Mark Fernandes" userId="3dedc50d-3a16-4f7b-927f-534d63876263" providerId="ADAL" clId="{7CEBE53E-1B6D-4827-81CA-764D91864206}" dt="2022-04-08T07:36:33.383" v="0"/>
          <ac:spMkLst>
            <pc:docMk/>
            <pc:sldMk cId="258250675" sldId="257"/>
            <ac:spMk id="5" creationId="{4B2446E6-FC76-F15E-5FD0-C84F89B6FD5D}"/>
          </ac:spMkLst>
        </pc:spChg>
        <pc:spChg chg="mod">
          <ac:chgData name="Mark Fernandes" userId="3dedc50d-3a16-4f7b-927f-534d63876263" providerId="ADAL" clId="{7CEBE53E-1B6D-4827-81CA-764D91864206}" dt="2022-04-08T07:36:33.383" v="0"/>
          <ac:spMkLst>
            <pc:docMk/>
            <pc:sldMk cId="258250675" sldId="257"/>
            <ac:spMk id="8" creationId="{1C28C651-25A7-4C86-5A95-4C365BF2A978}"/>
          </ac:spMkLst>
        </pc:spChg>
        <pc:picChg chg="mod">
          <ac:chgData name="Mark Fernandes" userId="3dedc50d-3a16-4f7b-927f-534d63876263" providerId="ADAL" clId="{7CEBE53E-1B6D-4827-81CA-764D91864206}" dt="2022-04-08T07:36:33.383" v="0"/>
          <ac:picMkLst>
            <pc:docMk/>
            <pc:sldMk cId="258250675" sldId="257"/>
            <ac:picMk id="4" creationId="{B5519DC5-E264-AA9E-DF09-57AF0C0A6816}"/>
          </ac:picMkLst>
        </pc:picChg>
      </pc:sldChg>
      <pc:sldChg chg="modSp">
        <pc:chgData name="Mark Fernandes" userId="3dedc50d-3a16-4f7b-927f-534d63876263" providerId="ADAL" clId="{7CEBE53E-1B6D-4827-81CA-764D91864206}" dt="2022-04-08T07:36:33.383" v="0"/>
        <pc:sldMkLst>
          <pc:docMk/>
          <pc:sldMk cId="3905151963" sldId="258"/>
        </pc:sldMkLst>
        <pc:spChg chg="mod">
          <ac:chgData name="Mark Fernandes" userId="3dedc50d-3a16-4f7b-927f-534d63876263" providerId="ADAL" clId="{7CEBE53E-1B6D-4827-81CA-764D91864206}" dt="2022-04-08T07:36:33.383" v="0"/>
          <ac:spMkLst>
            <pc:docMk/>
            <pc:sldMk cId="3905151963" sldId="258"/>
            <ac:spMk id="3" creationId="{A262ECD9-19D3-56D3-AC61-43128CDB30ED}"/>
          </ac:spMkLst>
        </pc:spChg>
        <pc:spChg chg="mod">
          <ac:chgData name="Mark Fernandes" userId="3dedc50d-3a16-4f7b-927f-534d63876263" providerId="ADAL" clId="{7CEBE53E-1B6D-4827-81CA-764D91864206}" dt="2022-04-08T07:36:33.383" v="0"/>
          <ac:spMkLst>
            <pc:docMk/>
            <pc:sldMk cId="3905151963" sldId="258"/>
            <ac:spMk id="4" creationId="{A4626A26-C93D-ADEC-14F1-BF49F9FB0A98}"/>
          </ac:spMkLst>
        </pc:spChg>
        <pc:spChg chg="mod">
          <ac:chgData name="Mark Fernandes" userId="3dedc50d-3a16-4f7b-927f-534d63876263" providerId="ADAL" clId="{7CEBE53E-1B6D-4827-81CA-764D91864206}" dt="2022-04-08T07:36:33.383" v="0"/>
          <ac:spMkLst>
            <pc:docMk/>
            <pc:sldMk cId="3905151963" sldId="258"/>
            <ac:spMk id="5" creationId="{D87578B0-4CD8-E50C-C67B-65B40B67851B}"/>
          </ac:spMkLst>
        </pc:spChg>
        <pc:picChg chg="mod">
          <ac:chgData name="Mark Fernandes" userId="3dedc50d-3a16-4f7b-927f-534d63876263" providerId="ADAL" clId="{7CEBE53E-1B6D-4827-81CA-764D91864206}" dt="2022-04-08T07:36:33.383" v="0"/>
          <ac:picMkLst>
            <pc:docMk/>
            <pc:sldMk cId="3905151963" sldId="258"/>
            <ac:picMk id="2" creationId="{E37E2263-EEE9-C3F5-B966-DA71D04A679A}"/>
          </ac:picMkLst>
        </pc:picChg>
      </pc:sldChg>
      <pc:sldChg chg="modSp">
        <pc:chgData name="Mark Fernandes" userId="3dedc50d-3a16-4f7b-927f-534d63876263" providerId="ADAL" clId="{7CEBE53E-1B6D-4827-81CA-764D91864206}" dt="2022-04-08T07:36:33.383" v="0"/>
        <pc:sldMkLst>
          <pc:docMk/>
          <pc:sldMk cId="4063538059" sldId="259"/>
        </pc:sldMkLst>
        <pc:spChg chg="mod">
          <ac:chgData name="Mark Fernandes" userId="3dedc50d-3a16-4f7b-927f-534d63876263" providerId="ADAL" clId="{7CEBE53E-1B6D-4827-81CA-764D91864206}" dt="2022-04-08T07:36:33.383" v="0"/>
          <ac:spMkLst>
            <pc:docMk/>
            <pc:sldMk cId="4063538059" sldId="259"/>
            <ac:spMk id="2" creationId="{305AE8B5-3662-4C31-7A46-6AD511D52950}"/>
          </ac:spMkLst>
        </pc:spChg>
        <pc:spChg chg="mod">
          <ac:chgData name="Mark Fernandes" userId="3dedc50d-3a16-4f7b-927f-534d63876263" providerId="ADAL" clId="{7CEBE53E-1B6D-4827-81CA-764D91864206}" dt="2022-04-08T07:36:33.383" v="0"/>
          <ac:spMkLst>
            <pc:docMk/>
            <pc:sldMk cId="4063538059" sldId="259"/>
            <ac:spMk id="4" creationId="{9D7B6A45-529C-CD08-C121-CE09A034FD9F}"/>
          </ac:spMkLst>
        </pc:spChg>
        <pc:picChg chg="mod">
          <ac:chgData name="Mark Fernandes" userId="3dedc50d-3a16-4f7b-927f-534d63876263" providerId="ADAL" clId="{7CEBE53E-1B6D-4827-81CA-764D91864206}" dt="2022-04-08T07:36:33.383" v="0"/>
          <ac:picMkLst>
            <pc:docMk/>
            <pc:sldMk cId="4063538059" sldId="259"/>
            <ac:picMk id="5" creationId="{E8CC3BE5-AE5D-9B9C-421E-8653B1708CE5}"/>
          </ac:picMkLst>
        </pc:picChg>
      </pc:sldChg>
      <pc:sldChg chg="modSp">
        <pc:chgData name="Mark Fernandes" userId="3dedc50d-3a16-4f7b-927f-534d63876263" providerId="ADAL" clId="{7CEBE53E-1B6D-4827-81CA-764D91864206}" dt="2022-04-08T07:36:33.383" v="0"/>
        <pc:sldMkLst>
          <pc:docMk/>
          <pc:sldMk cId="2587000986" sldId="260"/>
        </pc:sldMkLst>
        <pc:spChg chg="mod">
          <ac:chgData name="Mark Fernandes" userId="3dedc50d-3a16-4f7b-927f-534d63876263" providerId="ADAL" clId="{7CEBE53E-1B6D-4827-81CA-764D91864206}" dt="2022-04-08T07:36:33.383" v="0"/>
          <ac:spMkLst>
            <pc:docMk/>
            <pc:sldMk cId="2587000986" sldId="260"/>
            <ac:spMk id="2" creationId="{305AE8B5-3662-4C31-7A46-6AD511D52950}"/>
          </ac:spMkLst>
        </pc:spChg>
        <pc:spChg chg="mod">
          <ac:chgData name="Mark Fernandes" userId="3dedc50d-3a16-4f7b-927f-534d63876263" providerId="ADAL" clId="{7CEBE53E-1B6D-4827-81CA-764D91864206}" dt="2022-04-08T07:36:33.383" v="0"/>
          <ac:spMkLst>
            <pc:docMk/>
            <pc:sldMk cId="2587000986" sldId="260"/>
            <ac:spMk id="4" creationId="{9D7B6A45-529C-CD08-C121-CE09A034FD9F}"/>
          </ac:spMkLst>
        </pc:spChg>
        <pc:picChg chg="mod">
          <ac:chgData name="Mark Fernandes" userId="3dedc50d-3a16-4f7b-927f-534d63876263" providerId="ADAL" clId="{7CEBE53E-1B6D-4827-81CA-764D91864206}" dt="2022-04-08T07:36:33.383" v="0"/>
          <ac:picMkLst>
            <pc:docMk/>
            <pc:sldMk cId="2587000986" sldId="260"/>
            <ac:picMk id="3" creationId="{E8D53033-A49F-9F4F-AC09-7160C8262696}"/>
          </ac:picMkLst>
        </pc:picChg>
      </pc:sldChg>
      <pc:sldChg chg="modSp">
        <pc:chgData name="Mark Fernandes" userId="3dedc50d-3a16-4f7b-927f-534d63876263" providerId="ADAL" clId="{7CEBE53E-1B6D-4827-81CA-764D91864206}" dt="2022-04-08T07:36:33.383" v="0"/>
        <pc:sldMkLst>
          <pc:docMk/>
          <pc:sldMk cId="481986117" sldId="261"/>
        </pc:sldMkLst>
        <pc:spChg chg="mod">
          <ac:chgData name="Mark Fernandes" userId="3dedc50d-3a16-4f7b-927f-534d63876263" providerId="ADAL" clId="{7CEBE53E-1B6D-4827-81CA-764D91864206}" dt="2022-04-08T07:36:33.383" v="0"/>
          <ac:spMkLst>
            <pc:docMk/>
            <pc:sldMk cId="481986117" sldId="261"/>
            <ac:spMk id="2" creationId="{00000000-0000-0000-0000-000000000000}"/>
          </ac:spMkLst>
        </pc:spChg>
        <pc:spChg chg="mod">
          <ac:chgData name="Mark Fernandes" userId="3dedc50d-3a16-4f7b-927f-534d63876263" providerId="ADAL" clId="{7CEBE53E-1B6D-4827-81CA-764D91864206}" dt="2022-04-08T07:36:33.383" v="0"/>
          <ac:spMkLst>
            <pc:docMk/>
            <pc:sldMk cId="481986117" sldId="261"/>
            <ac:spMk id="3" creationId="{00000000-0000-0000-0000-000000000000}"/>
          </ac:spMkLst>
        </pc:spChg>
        <pc:picChg chg="mod">
          <ac:chgData name="Mark Fernandes" userId="3dedc50d-3a16-4f7b-927f-534d63876263" providerId="ADAL" clId="{7CEBE53E-1B6D-4827-81CA-764D91864206}" dt="2022-04-08T07:36:33.383" v="0"/>
          <ac:picMkLst>
            <pc:docMk/>
            <pc:sldMk cId="481986117" sldId="261"/>
            <ac:picMk id="4" creationId="{6A5D60B6-4C74-4816-DFF9-A9C01610A662}"/>
          </ac:picMkLst>
        </pc:picChg>
        <pc:picChg chg="mod">
          <ac:chgData name="Mark Fernandes" userId="3dedc50d-3a16-4f7b-927f-534d63876263" providerId="ADAL" clId="{7CEBE53E-1B6D-4827-81CA-764D91864206}" dt="2022-04-08T07:36:33.383" v="0"/>
          <ac:picMkLst>
            <pc:docMk/>
            <pc:sldMk cId="481986117" sldId="261"/>
            <ac:picMk id="6" creationId="{CCE49FE3-DD87-FC51-125B-13D1B2F9B8EF}"/>
          </ac:picMkLst>
        </pc:picChg>
        <pc:picChg chg="mod">
          <ac:chgData name="Mark Fernandes" userId="3dedc50d-3a16-4f7b-927f-534d63876263" providerId="ADAL" clId="{7CEBE53E-1B6D-4827-81CA-764D91864206}" dt="2022-04-08T07:36:33.383" v="0"/>
          <ac:picMkLst>
            <pc:docMk/>
            <pc:sldMk cId="481986117" sldId="261"/>
            <ac:picMk id="7" creationId="{C51FB914-6F18-D79B-4040-AC5877AD0FAD}"/>
          </ac:picMkLst>
        </pc:picChg>
        <pc:picChg chg="mod">
          <ac:chgData name="Mark Fernandes" userId="3dedc50d-3a16-4f7b-927f-534d63876263" providerId="ADAL" clId="{7CEBE53E-1B6D-4827-81CA-764D91864206}" dt="2022-04-08T07:36:33.383" v="0"/>
          <ac:picMkLst>
            <pc:docMk/>
            <pc:sldMk cId="481986117" sldId="261"/>
            <ac:picMk id="8" creationId="{5F4AD1A8-EC4E-14E5-C49A-210DBA0EB37F}"/>
          </ac:picMkLst>
        </pc:picChg>
      </pc:sldChg>
      <pc:sldChg chg="modSp">
        <pc:chgData name="Mark Fernandes" userId="3dedc50d-3a16-4f7b-927f-534d63876263" providerId="ADAL" clId="{7CEBE53E-1B6D-4827-81CA-764D91864206}" dt="2022-04-08T07:36:33.383" v="0"/>
        <pc:sldMkLst>
          <pc:docMk/>
          <pc:sldMk cId="716741955" sldId="262"/>
        </pc:sldMkLst>
        <pc:spChg chg="mod">
          <ac:chgData name="Mark Fernandes" userId="3dedc50d-3a16-4f7b-927f-534d63876263" providerId="ADAL" clId="{7CEBE53E-1B6D-4827-81CA-764D91864206}" dt="2022-04-08T07:36:33.383" v="0"/>
          <ac:spMkLst>
            <pc:docMk/>
            <pc:sldMk cId="716741955" sldId="262"/>
            <ac:spMk id="4" creationId="{12971DDB-755B-7FB1-6B89-7394E01831E1}"/>
          </ac:spMkLst>
        </pc:spChg>
        <pc:spChg chg="mod">
          <ac:chgData name="Mark Fernandes" userId="3dedc50d-3a16-4f7b-927f-534d63876263" providerId="ADAL" clId="{7CEBE53E-1B6D-4827-81CA-764D91864206}" dt="2022-04-08T07:36:33.383" v="0"/>
          <ac:spMkLst>
            <pc:docMk/>
            <pc:sldMk cId="716741955" sldId="262"/>
            <ac:spMk id="5" creationId="{20B85E54-5FAF-6BFD-6157-B6A95EF1AD44}"/>
          </ac:spMkLst>
        </pc:spChg>
        <pc:spChg chg="mod">
          <ac:chgData name="Mark Fernandes" userId="3dedc50d-3a16-4f7b-927f-534d63876263" providerId="ADAL" clId="{7CEBE53E-1B6D-4827-81CA-764D91864206}" dt="2022-04-08T07:36:33.383" v="0"/>
          <ac:spMkLst>
            <pc:docMk/>
            <pc:sldMk cId="716741955" sldId="262"/>
            <ac:spMk id="6" creationId="{F8179F0D-6CBF-1504-F1F6-836EE8166756}"/>
          </ac:spMkLst>
        </pc:spChg>
        <pc:spChg chg="mod">
          <ac:chgData name="Mark Fernandes" userId="3dedc50d-3a16-4f7b-927f-534d63876263" providerId="ADAL" clId="{7CEBE53E-1B6D-4827-81CA-764D91864206}" dt="2022-04-08T07:36:33.383" v="0"/>
          <ac:spMkLst>
            <pc:docMk/>
            <pc:sldMk cId="716741955" sldId="262"/>
            <ac:spMk id="7" creationId="{1A1A1DC8-C36E-E146-1554-7C412C50304C}"/>
          </ac:spMkLst>
        </pc:spChg>
        <pc:picChg chg="mod">
          <ac:chgData name="Mark Fernandes" userId="3dedc50d-3a16-4f7b-927f-534d63876263" providerId="ADAL" clId="{7CEBE53E-1B6D-4827-81CA-764D91864206}" dt="2022-04-08T07:36:33.383" v="0"/>
          <ac:picMkLst>
            <pc:docMk/>
            <pc:sldMk cId="716741955" sldId="262"/>
            <ac:picMk id="2" creationId="{A992E6AA-F15B-8F38-2534-8CA8A260046F}"/>
          </ac:picMkLst>
        </pc:picChg>
      </pc:sldChg>
      <pc:sldChg chg="modSp">
        <pc:chgData name="Mark Fernandes" userId="3dedc50d-3a16-4f7b-927f-534d63876263" providerId="ADAL" clId="{7CEBE53E-1B6D-4827-81CA-764D91864206}" dt="2022-04-08T07:36:33.383" v="0"/>
        <pc:sldMkLst>
          <pc:docMk/>
          <pc:sldMk cId="3609713582" sldId="263"/>
        </pc:sldMkLst>
        <pc:spChg chg="mod">
          <ac:chgData name="Mark Fernandes" userId="3dedc50d-3a16-4f7b-927f-534d63876263" providerId="ADAL" clId="{7CEBE53E-1B6D-4827-81CA-764D91864206}" dt="2022-04-08T07:36:33.383" v="0"/>
          <ac:spMkLst>
            <pc:docMk/>
            <pc:sldMk cId="3609713582" sldId="263"/>
            <ac:spMk id="2" creationId="{305AE8B5-3662-4C31-7A46-6AD511D52950}"/>
          </ac:spMkLst>
        </pc:spChg>
        <pc:spChg chg="mod">
          <ac:chgData name="Mark Fernandes" userId="3dedc50d-3a16-4f7b-927f-534d63876263" providerId="ADAL" clId="{7CEBE53E-1B6D-4827-81CA-764D91864206}" dt="2022-04-08T07:36:33.383" v="0"/>
          <ac:spMkLst>
            <pc:docMk/>
            <pc:sldMk cId="3609713582" sldId="263"/>
            <ac:spMk id="4" creationId="{9D7B6A45-529C-CD08-C121-CE09A034FD9F}"/>
          </ac:spMkLst>
        </pc:spChg>
        <pc:picChg chg="mod">
          <ac:chgData name="Mark Fernandes" userId="3dedc50d-3a16-4f7b-927f-534d63876263" providerId="ADAL" clId="{7CEBE53E-1B6D-4827-81CA-764D91864206}" dt="2022-04-08T07:36:33.383" v="0"/>
          <ac:picMkLst>
            <pc:docMk/>
            <pc:sldMk cId="3609713582" sldId="263"/>
            <ac:picMk id="3" creationId="{56BDBC07-9828-1303-D22F-476D8390AE99}"/>
          </ac:picMkLst>
        </pc:picChg>
      </pc:sldChg>
      <pc:sldChg chg="modSp">
        <pc:chgData name="Mark Fernandes" userId="3dedc50d-3a16-4f7b-927f-534d63876263" providerId="ADAL" clId="{7CEBE53E-1B6D-4827-81CA-764D91864206}" dt="2022-04-08T07:36:33.383" v="0"/>
        <pc:sldMkLst>
          <pc:docMk/>
          <pc:sldMk cId="3644335063" sldId="265"/>
        </pc:sldMkLst>
        <pc:spChg chg="mod">
          <ac:chgData name="Mark Fernandes" userId="3dedc50d-3a16-4f7b-927f-534d63876263" providerId="ADAL" clId="{7CEBE53E-1B6D-4827-81CA-764D91864206}" dt="2022-04-08T07:36:33.383" v="0"/>
          <ac:spMkLst>
            <pc:docMk/>
            <pc:sldMk cId="3644335063" sldId="265"/>
            <ac:spMk id="2" creationId="{305AE8B5-3662-4C31-7A46-6AD511D52950}"/>
          </ac:spMkLst>
        </pc:spChg>
        <pc:spChg chg="mod">
          <ac:chgData name="Mark Fernandes" userId="3dedc50d-3a16-4f7b-927f-534d63876263" providerId="ADAL" clId="{7CEBE53E-1B6D-4827-81CA-764D91864206}" dt="2022-04-08T07:36:33.383" v="0"/>
          <ac:spMkLst>
            <pc:docMk/>
            <pc:sldMk cId="3644335063" sldId="265"/>
            <ac:spMk id="4" creationId="{9D7B6A45-529C-CD08-C121-CE09A034FD9F}"/>
          </ac:spMkLst>
        </pc:spChg>
        <pc:picChg chg="mod">
          <ac:chgData name="Mark Fernandes" userId="3dedc50d-3a16-4f7b-927f-534d63876263" providerId="ADAL" clId="{7CEBE53E-1B6D-4827-81CA-764D91864206}" dt="2022-04-08T07:36:33.383" v="0"/>
          <ac:picMkLst>
            <pc:docMk/>
            <pc:sldMk cId="3644335063" sldId="265"/>
            <ac:picMk id="5" creationId="{81992BAB-3898-E15B-4E8B-A06295D240C7}"/>
          </ac:picMkLst>
        </pc:picChg>
      </pc:sldChg>
      <pc:sldChg chg="modSp">
        <pc:chgData name="Mark Fernandes" userId="3dedc50d-3a16-4f7b-927f-534d63876263" providerId="ADAL" clId="{7CEBE53E-1B6D-4827-81CA-764D91864206}" dt="2022-04-08T07:36:33.383" v="0"/>
        <pc:sldMkLst>
          <pc:docMk/>
          <pc:sldMk cId="1284119288" sldId="266"/>
        </pc:sldMkLst>
        <pc:spChg chg="mod">
          <ac:chgData name="Mark Fernandes" userId="3dedc50d-3a16-4f7b-927f-534d63876263" providerId="ADAL" clId="{7CEBE53E-1B6D-4827-81CA-764D91864206}" dt="2022-04-08T07:36:33.383" v="0"/>
          <ac:spMkLst>
            <pc:docMk/>
            <pc:sldMk cId="1284119288" sldId="266"/>
            <ac:spMk id="2" creationId="{305AE8B5-3662-4C31-7A46-6AD511D52950}"/>
          </ac:spMkLst>
        </pc:spChg>
        <pc:spChg chg="mod">
          <ac:chgData name="Mark Fernandes" userId="3dedc50d-3a16-4f7b-927f-534d63876263" providerId="ADAL" clId="{7CEBE53E-1B6D-4827-81CA-764D91864206}" dt="2022-04-08T07:36:33.383" v="0"/>
          <ac:spMkLst>
            <pc:docMk/>
            <pc:sldMk cId="1284119288" sldId="266"/>
            <ac:spMk id="4" creationId="{9D7B6A45-529C-CD08-C121-CE09A034FD9F}"/>
          </ac:spMkLst>
        </pc:spChg>
        <pc:picChg chg="mod">
          <ac:chgData name="Mark Fernandes" userId="3dedc50d-3a16-4f7b-927f-534d63876263" providerId="ADAL" clId="{7CEBE53E-1B6D-4827-81CA-764D91864206}" dt="2022-04-08T07:36:33.383" v="0"/>
          <ac:picMkLst>
            <pc:docMk/>
            <pc:sldMk cId="1284119288" sldId="266"/>
            <ac:picMk id="3" creationId="{02397F42-0CB6-3274-D989-B27725EE0A3C}"/>
          </ac:picMkLst>
        </pc:picChg>
      </pc:sldChg>
      <pc:sldChg chg="modSp">
        <pc:chgData name="Mark Fernandes" userId="3dedc50d-3a16-4f7b-927f-534d63876263" providerId="ADAL" clId="{7CEBE53E-1B6D-4827-81CA-764D91864206}" dt="2022-04-08T07:36:33.383" v="0"/>
        <pc:sldMkLst>
          <pc:docMk/>
          <pc:sldMk cId="303776473" sldId="267"/>
        </pc:sldMkLst>
        <pc:spChg chg="mod">
          <ac:chgData name="Mark Fernandes" userId="3dedc50d-3a16-4f7b-927f-534d63876263" providerId="ADAL" clId="{7CEBE53E-1B6D-4827-81CA-764D91864206}" dt="2022-04-08T07:36:33.383" v="0"/>
          <ac:spMkLst>
            <pc:docMk/>
            <pc:sldMk cId="303776473" sldId="267"/>
            <ac:spMk id="2" creationId="{305AE8B5-3662-4C31-7A46-6AD511D52950}"/>
          </ac:spMkLst>
        </pc:spChg>
        <pc:spChg chg="mod">
          <ac:chgData name="Mark Fernandes" userId="3dedc50d-3a16-4f7b-927f-534d63876263" providerId="ADAL" clId="{7CEBE53E-1B6D-4827-81CA-764D91864206}" dt="2022-04-08T07:36:33.383" v="0"/>
          <ac:spMkLst>
            <pc:docMk/>
            <pc:sldMk cId="303776473" sldId="267"/>
            <ac:spMk id="3" creationId="{795BD200-D157-4119-A67E-13533ECCE2C7}"/>
          </ac:spMkLst>
        </pc:spChg>
        <pc:spChg chg="mod">
          <ac:chgData name="Mark Fernandes" userId="3dedc50d-3a16-4f7b-927f-534d63876263" providerId="ADAL" clId="{7CEBE53E-1B6D-4827-81CA-764D91864206}" dt="2022-04-08T07:36:33.383" v="0"/>
          <ac:spMkLst>
            <pc:docMk/>
            <pc:sldMk cId="303776473" sldId="267"/>
            <ac:spMk id="4" creationId="{9D7B6A45-529C-CD08-C121-CE09A034FD9F}"/>
          </ac:spMkLst>
        </pc:spChg>
        <pc:picChg chg="mod">
          <ac:chgData name="Mark Fernandes" userId="3dedc50d-3a16-4f7b-927f-534d63876263" providerId="ADAL" clId="{7CEBE53E-1B6D-4827-81CA-764D91864206}" dt="2022-04-08T07:36:33.383" v="0"/>
          <ac:picMkLst>
            <pc:docMk/>
            <pc:sldMk cId="303776473" sldId="267"/>
            <ac:picMk id="5" creationId="{025B10BE-E039-384D-B451-B8847895C5B0}"/>
          </ac:picMkLst>
        </pc:picChg>
      </pc:sldChg>
      <pc:sldChg chg="modSp">
        <pc:chgData name="Mark Fernandes" userId="3dedc50d-3a16-4f7b-927f-534d63876263" providerId="ADAL" clId="{7CEBE53E-1B6D-4827-81CA-764D91864206}" dt="2022-04-08T07:36:33.383" v="0"/>
        <pc:sldMkLst>
          <pc:docMk/>
          <pc:sldMk cId="2171414004" sldId="268"/>
        </pc:sldMkLst>
        <pc:spChg chg="mod">
          <ac:chgData name="Mark Fernandes" userId="3dedc50d-3a16-4f7b-927f-534d63876263" providerId="ADAL" clId="{7CEBE53E-1B6D-4827-81CA-764D91864206}" dt="2022-04-08T07:36:33.383" v="0"/>
          <ac:spMkLst>
            <pc:docMk/>
            <pc:sldMk cId="2171414004" sldId="268"/>
            <ac:spMk id="2" creationId="{305AE8B5-3662-4C31-7A46-6AD511D52950}"/>
          </ac:spMkLst>
        </pc:spChg>
        <pc:spChg chg="mod">
          <ac:chgData name="Mark Fernandes" userId="3dedc50d-3a16-4f7b-927f-534d63876263" providerId="ADAL" clId="{7CEBE53E-1B6D-4827-81CA-764D91864206}" dt="2022-04-08T07:36:33.383" v="0"/>
          <ac:spMkLst>
            <pc:docMk/>
            <pc:sldMk cId="2171414004" sldId="268"/>
            <ac:spMk id="4" creationId="{9D7B6A45-529C-CD08-C121-CE09A034FD9F}"/>
          </ac:spMkLst>
        </pc:spChg>
        <pc:picChg chg="mod">
          <ac:chgData name="Mark Fernandes" userId="3dedc50d-3a16-4f7b-927f-534d63876263" providerId="ADAL" clId="{7CEBE53E-1B6D-4827-81CA-764D91864206}" dt="2022-04-08T07:36:33.383" v="0"/>
          <ac:picMkLst>
            <pc:docMk/>
            <pc:sldMk cId="2171414004" sldId="268"/>
            <ac:picMk id="3" creationId="{BB62F457-DDBD-CC54-A899-09F961F8CEFE}"/>
          </ac:picMkLst>
        </pc:picChg>
      </pc:sldChg>
      <pc:sldChg chg="modSp">
        <pc:chgData name="Mark Fernandes" userId="3dedc50d-3a16-4f7b-927f-534d63876263" providerId="ADAL" clId="{7CEBE53E-1B6D-4827-81CA-764D91864206}" dt="2022-04-08T07:36:33.383" v="0"/>
        <pc:sldMkLst>
          <pc:docMk/>
          <pc:sldMk cId="3735505841" sldId="269"/>
        </pc:sldMkLst>
        <pc:spChg chg="mod">
          <ac:chgData name="Mark Fernandes" userId="3dedc50d-3a16-4f7b-927f-534d63876263" providerId="ADAL" clId="{7CEBE53E-1B6D-4827-81CA-764D91864206}" dt="2022-04-08T07:36:33.383" v="0"/>
          <ac:spMkLst>
            <pc:docMk/>
            <pc:sldMk cId="3735505841" sldId="269"/>
            <ac:spMk id="2" creationId="{305AE8B5-3662-4C31-7A46-6AD511D52950}"/>
          </ac:spMkLst>
        </pc:spChg>
        <pc:spChg chg="mod">
          <ac:chgData name="Mark Fernandes" userId="3dedc50d-3a16-4f7b-927f-534d63876263" providerId="ADAL" clId="{7CEBE53E-1B6D-4827-81CA-764D91864206}" dt="2022-04-08T07:36:33.383" v="0"/>
          <ac:spMkLst>
            <pc:docMk/>
            <pc:sldMk cId="3735505841" sldId="269"/>
            <ac:spMk id="4" creationId="{9D7B6A45-529C-CD08-C121-CE09A034FD9F}"/>
          </ac:spMkLst>
        </pc:spChg>
        <pc:picChg chg="mod">
          <ac:chgData name="Mark Fernandes" userId="3dedc50d-3a16-4f7b-927f-534d63876263" providerId="ADAL" clId="{7CEBE53E-1B6D-4827-81CA-764D91864206}" dt="2022-04-08T07:36:33.383" v="0"/>
          <ac:picMkLst>
            <pc:docMk/>
            <pc:sldMk cId="3735505841" sldId="269"/>
            <ac:picMk id="5" creationId="{4D65297D-B2FF-A607-772E-B060AF65EDF1}"/>
          </ac:picMkLst>
        </pc:picChg>
      </pc:sldChg>
      <pc:sldChg chg="modSp">
        <pc:chgData name="Mark Fernandes" userId="3dedc50d-3a16-4f7b-927f-534d63876263" providerId="ADAL" clId="{7CEBE53E-1B6D-4827-81CA-764D91864206}" dt="2022-04-08T07:36:33.383" v="0"/>
        <pc:sldMkLst>
          <pc:docMk/>
          <pc:sldMk cId="1844895290" sldId="270"/>
        </pc:sldMkLst>
        <pc:spChg chg="mod">
          <ac:chgData name="Mark Fernandes" userId="3dedc50d-3a16-4f7b-927f-534d63876263" providerId="ADAL" clId="{7CEBE53E-1B6D-4827-81CA-764D91864206}" dt="2022-04-08T07:36:33.383" v="0"/>
          <ac:spMkLst>
            <pc:docMk/>
            <pc:sldMk cId="1844895290" sldId="270"/>
            <ac:spMk id="2" creationId="{305AE8B5-3662-4C31-7A46-6AD511D52950}"/>
          </ac:spMkLst>
        </pc:spChg>
        <pc:spChg chg="mod">
          <ac:chgData name="Mark Fernandes" userId="3dedc50d-3a16-4f7b-927f-534d63876263" providerId="ADAL" clId="{7CEBE53E-1B6D-4827-81CA-764D91864206}" dt="2022-04-08T07:36:33.383" v="0"/>
          <ac:spMkLst>
            <pc:docMk/>
            <pc:sldMk cId="1844895290" sldId="270"/>
            <ac:spMk id="4" creationId="{9D7B6A45-529C-CD08-C121-CE09A034FD9F}"/>
          </ac:spMkLst>
        </pc:spChg>
        <pc:spChg chg="mod">
          <ac:chgData name="Mark Fernandes" userId="3dedc50d-3a16-4f7b-927f-534d63876263" providerId="ADAL" clId="{7CEBE53E-1B6D-4827-81CA-764D91864206}" dt="2022-04-08T07:36:33.383" v="0"/>
          <ac:spMkLst>
            <pc:docMk/>
            <pc:sldMk cId="1844895290" sldId="270"/>
            <ac:spMk id="5" creationId="{16BCF816-C77F-4A4C-904C-055201141D74}"/>
          </ac:spMkLst>
        </pc:spChg>
        <pc:picChg chg="mod">
          <ac:chgData name="Mark Fernandes" userId="3dedc50d-3a16-4f7b-927f-534d63876263" providerId="ADAL" clId="{7CEBE53E-1B6D-4827-81CA-764D91864206}" dt="2022-04-08T07:36:33.383" v="0"/>
          <ac:picMkLst>
            <pc:docMk/>
            <pc:sldMk cId="1844895290" sldId="270"/>
            <ac:picMk id="3" creationId="{F6CBC7AA-8CE1-1022-423E-7C85600CCE7B}"/>
          </ac:picMkLst>
        </pc:picChg>
      </pc:sldChg>
      <pc:sldChg chg="modSp">
        <pc:chgData name="Mark Fernandes" userId="3dedc50d-3a16-4f7b-927f-534d63876263" providerId="ADAL" clId="{7CEBE53E-1B6D-4827-81CA-764D91864206}" dt="2022-04-08T07:36:33.383" v="0"/>
        <pc:sldMkLst>
          <pc:docMk/>
          <pc:sldMk cId="114147781" sldId="271"/>
        </pc:sldMkLst>
        <pc:spChg chg="mod">
          <ac:chgData name="Mark Fernandes" userId="3dedc50d-3a16-4f7b-927f-534d63876263" providerId="ADAL" clId="{7CEBE53E-1B6D-4827-81CA-764D91864206}" dt="2022-04-08T07:36:33.383" v="0"/>
          <ac:spMkLst>
            <pc:docMk/>
            <pc:sldMk cId="114147781" sldId="271"/>
            <ac:spMk id="2" creationId="{305AE8B5-3662-4C31-7A46-6AD511D52950}"/>
          </ac:spMkLst>
        </pc:spChg>
        <pc:spChg chg="mod">
          <ac:chgData name="Mark Fernandes" userId="3dedc50d-3a16-4f7b-927f-534d63876263" providerId="ADAL" clId="{7CEBE53E-1B6D-4827-81CA-764D91864206}" dt="2022-04-08T07:36:33.383" v="0"/>
          <ac:spMkLst>
            <pc:docMk/>
            <pc:sldMk cId="114147781" sldId="271"/>
            <ac:spMk id="3" creationId="{8E0A8FB5-6189-484B-BF0A-94DDCB005C4B}"/>
          </ac:spMkLst>
        </pc:spChg>
        <pc:spChg chg="mod">
          <ac:chgData name="Mark Fernandes" userId="3dedc50d-3a16-4f7b-927f-534d63876263" providerId="ADAL" clId="{7CEBE53E-1B6D-4827-81CA-764D91864206}" dt="2022-04-08T07:36:33.383" v="0"/>
          <ac:spMkLst>
            <pc:docMk/>
            <pc:sldMk cId="114147781" sldId="271"/>
            <ac:spMk id="4" creationId="{9D7B6A45-529C-CD08-C121-CE09A034FD9F}"/>
          </ac:spMkLst>
        </pc:spChg>
        <pc:picChg chg="mod">
          <ac:chgData name="Mark Fernandes" userId="3dedc50d-3a16-4f7b-927f-534d63876263" providerId="ADAL" clId="{7CEBE53E-1B6D-4827-81CA-764D91864206}" dt="2022-04-08T07:36:33.383" v="0"/>
          <ac:picMkLst>
            <pc:docMk/>
            <pc:sldMk cId="114147781" sldId="271"/>
            <ac:picMk id="5" creationId="{28DBE08C-A995-FDDF-286C-60699E1AA8F2}"/>
          </ac:picMkLst>
        </pc:picChg>
      </pc:sldChg>
      <pc:sldChg chg="modSp">
        <pc:chgData name="Mark Fernandes" userId="3dedc50d-3a16-4f7b-927f-534d63876263" providerId="ADAL" clId="{7CEBE53E-1B6D-4827-81CA-764D91864206}" dt="2022-04-08T07:36:33.383" v="0"/>
        <pc:sldMkLst>
          <pc:docMk/>
          <pc:sldMk cId="2850635788" sldId="272"/>
        </pc:sldMkLst>
        <pc:spChg chg="mod">
          <ac:chgData name="Mark Fernandes" userId="3dedc50d-3a16-4f7b-927f-534d63876263" providerId="ADAL" clId="{7CEBE53E-1B6D-4827-81CA-764D91864206}" dt="2022-04-08T07:36:33.383" v="0"/>
          <ac:spMkLst>
            <pc:docMk/>
            <pc:sldMk cId="2850635788" sldId="272"/>
            <ac:spMk id="2" creationId="{305AE8B5-3662-4C31-7A46-6AD511D52950}"/>
          </ac:spMkLst>
        </pc:spChg>
        <pc:spChg chg="mod">
          <ac:chgData name="Mark Fernandes" userId="3dedc50d-3a16-4f7b-927f-534d63876263" providerId="ADAL" clId="{7CEBE53E-1B6D-4827-81CA-764D91864206}" dt="2022-04-08T07:36:33.383" v="0"/>
          <ac:spMkLst>
            <pc:docMk/>
            <pc:sldMk cId="2850635788" sldId="272"/>
            <ac:spMk id="4" creationId="{9D7B6A45-529C-CD08-C121-CE09A034FD9F}"/>
          </ac:spMkLst>
        </pc:spChg>
        <pc:picChg chg="mod">
          <ac:chgData name="Mark Fernandes" userId="3dedc50d-3a16-4f7b-927f-534d63876263" providerId="ADAL" clId="{7CEBE53E-1B6D-4827-81CA-764D91864206}" dt="2022-04-08T07:36:33.383" v="0"/>
          <ac:picMkLst>
            <pc:docMk/>
            <pc:sldMk cId="2850635788" sldId="272"/>
            <ac:picMk id="3" creationId="{6D7C0CCD-6D5B-1D58-EEA5-3E27E7B1E1DF}"/>
          </ac:picMkLst>
        </pc:picChg>
      </pc:sldChg>
      <pc:sldChg chg="modSp">
        <pc:chgData name="Mark Fernandes" userId="3dedc50d-3a16-4f7b-927f-534d63876263" providerId="ADAL" clId="{7CEBE53E-1B6D-4827-81CA-764D91864206}" dt="2022-04-08T07:36:33.383" v="0"/>
        <pc:sldMkLst>
          <pc:docMk/>
          <pc:sldMk cId="0" sldId="273"/>
        </pc:sldMkLst>
        <pc:spChg chg="mod">
          <ac:chgData name="Mark Fernandes" userId="3dedc50d-3a16-4f7b-927f-534d63876263" providerId="ADAL" clId="{7CEBE53E-1B6D-4827-81CA-764D91864206}" dt="2022-04-08T07:36:33.383" v="0"/>
          <ac:spMkLst>
            <pc:docMk/>
            <pc:sldMk cId="0" sldId="273"/>
            <ac:spMk id="2" creationId="{00000000-0000-0000-0000-000000000000}"/>
          </ac:spMkLst>
        </pc:spChg>
        <pc:spChg chg="mod">
          <ac:chgData name="Mark Fernandes" userId="3dedc50d-3a16-4f7b-927f-534d63876263" providerId="ADAL" clId="{7CEBE53E-1B6D-4827-81CA-764D91864206}" dt="2022-04-08T07:36:33.383" v="0"/>
          <ac:spMkLst>
            <pc:docMk/>
            <pc:sldMk cId="0" sldId="273"/>
            <ac:spMk id="6" creationId="{236D7D02-0BE7-431D-B12C-CD9FAFD58D81}"/>
          </ac:spMkLst>
        </pc:spChg>
        <pc:spChg chg="mod">
          <ac:chgData name="Mark Fernandes" userId="3dedc50d-3a16-4f7b-927f-534d63876263" providerId="ADAL" clId="{7CEBE53E-1B6D-4827-81CA-764D91864206}" dt="2022-04-08T07:36:33.383" v="0"/>
          <ac:spMkLst>
            <pc:docMk/>
            <pc:sldMk cId="0" sldId="273"/>
            <ac:spMk id="10" creationId="{315C5E60-1614-4E85-B5D3-C0F298E7FDE2}"/>
          </ac:spMkLst>
        </pc:spChg>
        <pc:spChg chg="mod">
          <ac:chgData name="Mark Fernandes" userId="3dedc50d-3a16-4f7b-927f-534d63876263" providerId="ADAL" clId="{7CEBE53E-1B6D-4827-81CA-764D91864206}" dt="2022-04-08T07:36:33.383" v="0"/>
          <ac:spMkLst>
            <pc:docMk/>
            <pc:sldMk cId="0" sldId="273"/>
            <ac:spMk id="23" creationId="{DC940440-A020-4B78-96B4-7BBFEAC2182A}"/>
          </ac:spMkLst>
        </pc:spChg>
        <pc:spChg chg="mod">
          <ac:chgData name="Mark Fernandes" userId="3dedc50d-3a16-4f7b-927f-534d63876263" providerId="ADAL" clId="{7CEBE53E-1B6D-4827-81CA-764D91864206}" dt="2022-04-08T07:36:33.383" v="0"/>
          <ac:spMkLst>
            <pc:docMk/>
            <pc:sldMk cId="0" sldId="273"/>
            <ac:spMk id="24" creationId="{E65CF6CB-53DD-4052-A892-F2244BD9C076}"/>
          </ac:spMkLst>
        </pc:spChg>
        <pc:spChg chg="mod">
          <ac:chgData name="Mark Fernandes" userId="3dedc50d-3a16-4f7b-927f-534d63876263" providerId="ADAL" clId="{7CEBE53E-1B6D-4827-81CA-764D91864206}" dt="2022-04-08T07:36:33.383" v="0"/>
          <ac:spMkLst>
            <pc:docMk/>
            <pc:sldMk cId="0" sldId="273"/>
            <ac:spMk id="26" creationId="{00000000-0000-0000-0000-000000000000}"/>
          </ac:spMkLst>
        </pc:spChg>
        <pc:spChg chg="mod">
          <ac:chgData name="Mark Fernandes" userId="3dedc50d-3a16-4f7b-927f-534d63876263" providerId="ADAL" clId="{7CEBE53E-1B6D-4827-81CA-764D91864206}" dt="2022-04-08T07:36:33.383" v="0"/>
          <ac:spMkLst>
            <pc:docMk/>
            <pc:sldMk cId="0" sldId="273"/>
            <ac:spMk id="27" creationId="{BCF0F7D4-CA9B-4518-A9D7-44FC54104342}"/>
          </ac:spMkLst>
        </pc:spChg>
        <pc:spChg chg="mod">
          <ac:chgData name="Mark Fernandes" userId="3dedc50d-3a16-4f7b-927f-534d63876263" providerId="ADAL" clId="{7CEBE53E-1B6D-4827-81CA-764D91864206}" dt="2022-04-08T07:36:33.383" v="0"/>
          <ac:spMkLst>
            <pc:docMk/>
            <pc:sldMk cId="0" sldId="273"/>
            <ac:spMk id="14353" creationId="{00000000-0000-0000-0000-000000000000}"/>
          </ac:spMkLst>
        </pc:spChg>
        <pc:grpChg chg="mod">
          <ac:chgData name="Mark Fernandes" userId="3dedc50d-3a16-4f7b-927f-534d63876263" providerId="ADAL" clId="{7CEBE53E-1B6D-4827-81CA-764D91864206}" dt="2022-04-08T07:36:33.383" v="0"/>
          <ac:grpSpMkLst>
            <pc:docMk/>
            <pc:sldMk cId="0" sldId="273"/>
            <ac:grpSpMk id="3" creationId="{53BA3F08-7F40-489D-BCB6-B4C8750F9D57}"/>
          </ac:grpSpMkLst>
        </pc:grpChg>
        <pc:grpChg chg="mod">
          <ac:chgData name="Mark Fernandes" userId="3dedc50d-3a16-4f7b-927f-534d63876263" providerId="ADAL" clId="{7CEBE53E-1B6D-4827-81CA-764D91864206}" dt="2022-04-08T07:36:33.383" v="0"/>
          <ac:grpSpMkLst>
            <pc:docMk/>
            <pc:sldMk cId="0" sldId="273"/>
            <ac:grpSpMk id="7" creationId="{00000000-0000-0000-0000-000000000000}"/>
          </ac:grpSpMkLst>
        </pc:grpChg>
        <pc:grpChg chg="mod">
          <ac:chgData name="Mark Fernandes" userId="3dedc50d-3a16-4f7b-927f-534d63876263" providerId="ADAL" clId="{7CEBE53E-1B6D-4827-81CA-764D91864206}" dt="2022-04-08T07:36:33.383" v="0"/>
          <ac:grpSpMkLst>
            <pc:docMk/>
            <pc:sldMk cId="0" sldId="273"/>
            <ac:grpSpMk id="8" creationId="{FEAB249C-F356-40C5-9C64-A062CDEECCA7}"/>
          </ac:grpSpMkLst>
        </pc:grpChg>
        <pc:grpChg chg="mod">
          <ac:chgData name="Mark Fernandes" userId="3dedc50d-3a16-4f7b-927f-534d63876263" providerId="ADAL" clId="{7CEBE53E-1B6D-4827-81CA-764D91864206}" dt="2022-04-08T07:36:33.383" v="0"/>
          <ac:grpSpMkLst>
            <pc:docMk/>
            <pc:sldMk cId="0" sldId="273"/>
            <ac:grpSpMk id="9" creationId="{371505FC-EC86-4EB5-AF02-37D8B4A974DB}"/>
          </ac:grpSpMkLst>
        </pc:grpChg>
        <pc:picChg chg="mod">
          <ac:chgData name="Mark Fernandes" userId="3dedc50d-3a16-4f7b-927f-534d63876263" providerId="ADAL" clId="{7CEBE53E-1B6D-4827-81CA-764D91864206}" dt="2022-04-08T07:36:33.383" v="0"/>
          <ac:picMkLst>
            <pc:docMk/>
            <pc:sldMk cId="0" sldId="273"/>
            <ac:picMk id="5" creationId="{00000000-0000-0000-0000-000000000000}"/>
          </ac:picMkLst>
        </pc:picChg>
      </pc:sldChg>
      <pc:sldMasterChg chg="modSp modSldLayout">
        <pc:chgData name="Mark Fernandes" userId="3dedc50d-3a16-4f7b-927f-534d63876263" providerId="ADAL" clId="{7CEBE53E-1B6D-4827-81CA-764D91864206}" dt="2022-04-08T07:36:33.383" v="0"/>
        <pc:sldMasterMkLst>
          <pc:docMk/>
          <pc:sldMasterMk cId="3167544269" sldId="2147483672"/>
        </pc:sldMasterMkLst>
        <pc:spChg chg="mod">
          <ac:chgData name="Mark Fernandes" userId="3dedc50d-3a16-4f7b-927f-534d63876263" providerId="ADAL" clId="{7CEBE53E-1B6D-4827-81CA-764D91864206}" dt="2022-04-08T07:36:33.383" v="0"/>
          <ac:spMkLst>
            <pc:docMk/>
            <pc:sldMasterMk cId="3167544269" sldId="2147483672"/>
            <ac:spMk id="2"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ac:spMk id="3"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ac:spMk id="4"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ac:spMk id="5"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ac:spMk id="6" creationId="{00000000-0000-0000-0000-000000000000}"/>
          </ac:spMkLst>
        </pc:spChg>
        <pc:sldLayoutChg chg="modSp">
          <pc:chgData name="Mark Fernandes" userId="3dedc50d-3a16-4f7b-927f-534d63876263" providerId="ADAL" clId="{7CEBE53E-1B6D-4827-81CA-764D91864206}" dt="2022-04-08T07:36:33.383" v="0"/>
          <pc:sldLayoutMkLst>
            <pc:docMk/>
            <pc:sldMasterMk cId="3167544269" sldId="2147483672"/>
            <pc:sldLayoutMk cId="1153529030" sldId="2147483673"/>
          </pc:sldLayoutMkLst>
          <pc:spChg chg="mod">
            <ac:chgData name="Mark Fernandes" userId="3dedc50d-3a16-4f7b-927f-534d63876263" providerId="ADAL" clId="{7CEBE53E-1B6D-4827-81CA-764D91864206}" dt="2022-04-08T07:36:33.383" v="0"/>
            <ac:spMkLst>
              <pc:docMk/>
              <pc:sldMasterMk cId="3167544269" sldId="2147483672"/>
              <pc:sldLayoutMk cId="1153529030" sldId="2147483673"/>
              <ac:spMk id="2"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1153529030" sldId="2147483673"/>
              <ac:spMk id="3" creationId="{00000000-0000-0000-0000-000000000000}"/>
            </ac:spMkLst>
          </pc:spChg>
        </pc:sldLayoutChg>
        <pc:sldLayoutChg chg="modSp">
          <pc:chgData name="Mark Fernandes" userId="3dedc50d-3a16-4f7b-927f-534d63876263" providerId="ADAL" clId="{7CEBE53E-1B6D-4827-81CA-764D91864206}" dt="2022-04-08T07:36:33.383" v="0"/>
          <pc:sldLayoutMkLst>
            <pc:docMk/>
            <pc:sldMasterMk cId="3167544269" sldId="2147483672"/>
            <pc:sldLayoutMk cId="3183770561" sldId="2147483675"/>
          </pc:sldLayoutMkLst>
          <pc:spChg chg="mod">
            <ac:chgData name="Mark Fernandes" userId="3dedc50d-3a16-4f7b-927f-534d63876263" providerId="ADAL" clId="{7CEBE53E-1B6D-4827-81CA-764D91864206}" dt="2022-04-08T07:36:33.383" v="0"/>
            <ac:spMkLst>
              <pc:docMk/>
              <pc:sldMasterMk cId="3167544269" sldId="2147483672"/>
              <pc:sldLayoutMk cId="3183770561" sldId="2147483675"/>
              <ac:spMk id="2"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3183770561" sldId="2147483675"/>
              <ac:spMk id="3" creationId="{00000000-0000-0000-0000-000000000000}"/>
            </ac:spMkLst>
          </pc:spChg>
        </pc:sldLayoutChg>
        <pc:sldLayoutChg chg="modSp">
          <pc:chgData name="Mark Fernandes" userId="3dedc50d-3a16-4f7b-927f-534d63876263" providerId="ADAL" clId="{7CEBE53E-1B6D-4827-81CA-764D91864206}" dt="2022-04-08T07:36:33.383" v="0"/>
          <pc:sldLayoutMkLst>
            <pc:docMk/>
            <pc:sldMasterMk cId="3167544269" sldId="2147483672"/>
            <pc:sldLayoutMk cId="2949583763" sldId="2147483676"/>
          </pc:sldLayoutMkLst>
          <pc:spChg chg="mod">
            <ac:chgData name="Mark Fernandes" userId="3dedc50d-3a16-4f7b-927f-534d63876263" providerId="ADAL" clId="{7CEBE53E-1B6D-4827-81CA-764D91864206}" dt="2022-04-08T07:36:33.383" v="0"/>
            <ac:spMkLst>
              <pc:docMk/>
              <pc:sldMasterMk cId="3167544269" sldId="2147483672"/>
              <pc:sldLayoutMk cId="2949583763" sldId="2147483676"/>
              <ac:spMk id="3"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2949583763" sldId="2147483676"/>
              <ac:spMk id="4" creationId="{00000000-0000-0000-0000-000000000000}"/>
            </ac:spMkLst>
          </pc:spChg>
        </pc:sldLayoutChg>
        <pc:sldLayoutChg chg="modSp">
          <pc:chgData name="Mark Fernandes" userId="3dedc50d-3a16-4f7b-927f-534d63876263" providerId="ADAL" clId="{7CEBE53E-1B6D-4827-81CA-764D91864206}" dt="2022-04-08T07:36:33.383" v="0"/>
          <pc:sldLayoutMkLst>
            <pc:docMk/>
            <pc:sldMasterMk cId="3167544269" sldId="2147483672"/>
            <pc:sldLayoutMk cId="904812746" sldId="2147483677"/>
          </pc:sldLayoutMkLst>
          <pc:spChg chg="mod">
            <ac:chgData name="Mark Fernandes" userId="3dedc50d-3a16-4f7b-927f-534d63876263" providerId="ADAL" clId="{7CEBE53E-1B6D-4827-81CA-764D91864206}" dt="2022-04-08T07:36:33.383" v="0"/>
            <ac:spMkLst>
              <pc:docMk/>
              <pc:sldMasterMk cId="3167544269" sldId="2147483672"/>
              <pc:sldLayoutMk cId="904812746" sldId="2147483677"/>
              <ac:spMk id="2"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904812746" sldId="2147483677"/>
              <ac:spMk id="3"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904812746" sldId="2147483677"/>
              <ac:spMk id="4"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904812746" sldId="2147483677"/>
              <ac:spMk id="5"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904812746" sldId="2147483677"/>
              <ac:spMk id="6" creationId="{00000000-0000-0000-0000-000000000000}"/>
            </ac:spMkLst>
          </pc:spChg>
        </pc:sldLayoutChg>
        <pc:sldLayoutChg chg="modSp">
          <pc:chgData name="Mark Fernandes" userId="3dedc50d-3a16-4f7b-927f-534d63876263" providerId="ADAL" clId="{7CEBE53E-1B6D-4827-81CA-764D91864206}" dt="2022-04-08T07:36:33.383" v="0"/>
          <pc:sldLayoutMkLst>
            <pc:docMk/>
            <pc:sldMasterMk cId="3167544269" sldId="2147483672"/>
            <pc:sldLayoutMk cId="4235839386" sldId="2147483680"/>
          </pc:sldLayoutMkLst>
          <pc:spChg chg="mod">
            <ac:chgData name="Mark Fernandes" userId="3dedc50d-3a16-4f7b-927f-534d63876263" providerId="ADAL" clId="{7CEBE53E-1B6D-4827-81CA-764D91864206}" dt="2022-04-08T07:36:33.383" v="0"/>
            <ac:spMkLst>
              <pc:docMk/>
              <pc:sldMasterMk cId="3167544269" sldId="2147483672"/>
              <pc:sldLayoutMk cId="4235839386" sldId="2147483680"/>
              <ac:spMk id="2"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4235839386" sldId="2147483680"/>
              <ac:spMk id="3"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4235839386" sldId="2147483680"/>
              <ac:spMk id="4" creationId="{00000000-0000-0000-0000-000000000000}"/>
            </ac:spMkLst>
          </pc:spChg>
        </pc:sldLayoutChg>
        <pc:sldLayoutChg chg="modSp">
          <pc:chgData name="Mark Fernandes" userId="3dedc50d-3a16-4f7b-927f-534d63876263" providerId="ADAL" clId="{7CEBE53E-1B6D-4827-81CA-764D91864206}" dt="2022-04-08T07:36:33.383" v="0"/>
          <pc:sldLayoutMkLst>
            <pc:docMk/>
            <pc:sldMasterMk cId="3167544269" sldId="2147483672"/>
            <pc:sldLayoutMk cId="45084070" sldId="2147483681"/>
          </pc:sldLayoutMkLst>
          <pc:spChg chg="mod">
            <ac:chgData name="Mark Fernandes" userId="3dedc50d-3a16-4f7b-927f-534d63876263" providerId="ADAL" clId="{7CEBE53E-1B6D-4827-81CA-764D91864206}" dt="2022-04-08T07:36:33.383" v="0"/>
            <ac:spMkLst>
              <pc:docMk/>
              <pc:sldMasterMk cId="3167544269" sldId="2147483672"/>
              <pc:sldLayoutMk cId="45084070" sldId="2147483681"/>
              <ac:spMk id="2"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45084070" sldId="2147483681"/>
              <ac:spMk id="3"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45084070" sldId="2147483681"/>
              <ac:spMk id="4" creationId="{00000000-0000-0000-0000-000000000000}"/>
            </ac:spMkLst>
          </pc:spChg>
        </pc:sldLayoutChg>
        <pc:sldLayoutChg chg="modSp">
          <pc:chgData name="Mark Fernandes" userId="3dedc50d-3a16-4f7b-927f-534d63876263" providerId="ADAL" clId="{7CEBE53E-1B6D-4827-81CA-764D91864206}" dt="2022-04-08T07:36:33.383" v="0"/>
          <pc:sldLayoutMkLst>
            <pc:docMk/>
            <pc:sldMasterMk cId="3167544269" sldId="2147483672"/>
            <pc:sldLayoutMk cId="2313068863" sldId="2147483683"/>
          </pc:sldLayoutMkLst>
          <pc:spChg chg="mod">
            <ac:chgData name="Mark Fernandes" userId="3dedc50d-3a16-4f7b-927f-534d63876263" providerId="ADAL" clId="{7CEBE53E-1B6D-4827-81CA-764D91864206}" dt="2022-04-08T07:36:33.383" v="0"/>
            <ac:spMkLst>
              <pc:docMk/>
              <pc:sldMasterMk cId="3167544269" sldId="2147483672"/>
              <pc:sldLayoutMk cId="2313068863" sldId="2147483683"/>
              <ac:spMk id="2" creationId="{00000000-0000-0000-0000-000000000000}"/>
            </ac:spMkLst>
          </pc:spChg>
          <pc:spChg chg="mod">
            <ac:chgData name="Mark Fernandes" userId="3dedc50d-3a16-4f7b-927f-534d63876263" providerId="ADAL" clId="{7CEBE53E-1B6D-4827-81CA-764D91864206}" dt="2022-04-08T07:36:33.383" v="0"/>
            <ac:spMkLst>
              <pc:docMk/>
              <pc:sldMasterMk cId="3167544269" sldId="2147483672"/>
              <pc:sldLayoutMk cId="2313068863" sldId="2147483683"/>
              <ac:spMk id="3" creationId="{00000000-0000-0000-0000-000000000000}"/>
            </ac:spMkLst>
          </pc:spChg>
        </pc:sldLayoutChg>
      </pc:sldMasterChg>
    </pc:docChg>
  </pc:docChgLst>
  <pc:docChgLst>
    <pc:chgData name="Katie Potts" userId="S::9083324@ea.edin.sch.uk::8808c246-a23f-4ea7-b039-9a4e652d723f" providerId="AD" clId="Web-{7F3426F4-665B-4212-B619-422906FDFE4C}"/>
    <pc:docChg chg="delSld">
      <pc:chgData name="Katie Potts" userId="S::9083324@ea.edin.sch.uk::8808c246-a23f-4ea7-b039-9a4e652d723f" providerId="AD" clId="Web-{7F3426F4-665B-4212-B619-422906FDFE4C}" dt="2022-04-25T08:08:25.543" v="0"/>
      <pc:docMkLst>
        <pc:docMk/>
      </pc:docMkLst>
      <pc:sldChg chg="del">
        <pc:chgData name="Katie Potts" userId="S::9083324@ea.edin.sch.uk::8808c246-a23f-4ea7-b039-9a4e652d723f" providerId="AD" clId="Web-{7F3426F4-665B-4212-B619-422906FDFE4C}" dt="2022-04-25T08:08:25.543" v="0"/>
        <pc:sldMkLst>
          <pc:docMk/>
          <pc:sldMk cId="3609713582"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135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908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8189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80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2205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81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6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103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3549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410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7812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4/25/2022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3365036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0" Type="http://schemas.microsoft.com/office/2007/relationships/hdphoto" Target="../media/hdphoto2.wdp"/><Relationship Id="rId4" Type="http://schemas.openxmlformats.org/officeDocument/2006/relationships/image" Target="../media/image14.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8952" y="1731371"/>
            <a:ext cx="6858000" cy="1790700"/>
          </a:xfrm>
        </p:spPr>
        <p:txBody>
          <a:bodyPr/>
          <a:lstStyle/>
          <a:p>
            <a:r>
              <a:rPr lang="en-US" dirty="0">
                <a:ea typeface="Calibri Light"/>
                <a:cs typeface="Calibri Light"/>
              </a:rPr>
              <a:t>And                                Week</a:t>
            </a:r>
          </a:p>
        </p:txBody>
      </p:sp>
      <p:pic>
        <p:nvPicPr>
          <p:cNvPr id="4" name="Picture 4" descr="A picture containing text&#10;&#10;Description automatically generated">
            <a:extLst>
              <a:ext uri="{FF2B5EF4-FFF2-40B4-BE49-F238E27FC236}">
                <a16:creationId xmlns:a16="http://schemas.microsoft.com/office/drawing/2014/main" id="{58DE3B51-5E2C-ECD2-41E6-AF354AECE777}"/>
              </a:ext>
            </a:extLst>
          </p:cNvPr>
          <p:cNvPicPr>
            <a:picLocks noChangeAspect="1"/>
          </p:cNvPicPr>
          <p:nvPr/>
        </p:nvPicPr>
        <p:blipFill>
          <a:blip r:embed="rId2"/>
          <a:stretch>
            <a:fillRect/>
          </a:stretch>
        </p:blipFill>
        <p:spPr>
          <a:xfrm>
            <a:off x="3629565" y="2030847"/>
            <a:ext cx="3804248" cy="2170891"/>
          </a:xfrm>
          <a:prstGeom prst="rect">
            <a:avLst/>
          </a:prstGeom>
        </p:spPr>
      </p:pic>
      <p:pic>
        <p:nvPicPr>
          <p:cNvPr id="5" name="Picture 5" descr="Logo&#10;&#10;Description automatically generated">
            <a:extLst>
              <a:ext uri="{FF2B5EF4-FFF2-40B4-BE49-F238E27FC236}">
                <a16:creationId xmlns:a16="http://schemas.microsoft.com/office/drawing/2014/main" id="{D57F610A-EEF8-45A9-10FA-6693B8E460A2}"/>
              </a:ext>
            </a:extLst>
          </p:cNvPr>
          <p:cNvPicPr>
            <a:picLocks noChangeAspect="1"/>
          </p:cNvPicPr>
          <p:nvPr/>
        </p:nvPicPr>
        <p:blipFill>
          <a:blip r:embed="rId3"/>
          <a:stretch>
            <a:fillRect/>
          </a:stretch>
        </p:blipFill>
        <p:spPr>
          <a:xfrm>
            <a:off x="216133" y="2139283"/>
            <a:ext cx="1972349" cy="206184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02397F42-0CB6-3274-D989-B27725EE0A3C}"/>
              </a:ext>
            </a:extLst>
          </p:cNvPr>
          <p:cNvPicPr>
            <a:picLocks noChangeAspect="1"/>
          </p:cNvPicPr>
          <p:nvPr/>
        </p:nvPicPr>
        <p:blipFill rotWithShape="1">
          <a:blip r:embed="rId2"/>
          <a:srcRect l="2942" r="2941" b="-1"/>
          <a:stretch/>
        </p:blipFill>
        <p:spPr>
          <a:xfrm>
            <a:off x="3376678" y="857250"/>
            <a:ext cx="7252232" cy="5143493"/>
          </a:xfrm>
          <a:prstGeom prst="rect">
            <a:avLst/>
          </a:prstGeom>
        </p:spPr>
      </p:pic>
      <p:sp>
        <p:nvSpPr>
          <p:cNvPr id="2" name="Title 1">
            <a:extLst>
              <a:ext uri="{FF2B5EF4-FFF2-40B4-BE49-F238E27FC236}">
                <a16:creationId xmlns:a16="http://schemas.microsoft.com/office/drawing/2014/main" id="{305AE8B5-3662-4C31-7A46-6AD511D52950}"/>
              </a:ext>
            </a:extLst>
          </p:cNvPr>
          <p:cNvSpPr>
            <a:spLocks noGrp="1"/>
          </p:cNvSpPr>
          <p:nvPr>
            <p:ph type="title"/>
          </p:nvPr>
        </p:nvSpPr>
        <p:spPr>
          <a:xfrm>
            <a:off x="89499" y="581160"/>
            <a:ext cx="2866642" cy="1424934"/>
          </a:xfrm>
        </p:spPr>
        <p:txBody>
          <a:bodyPr vert="horz" lIns="68580" tIns="34290" rIns="68580" bIns="34290" rtlCol="0" anchor="ctr">
            <a:normAutofit/>
          </a:bodyPr>
          <a:lstStyle/>
          <a:p>
            <a:r>
              <a:rPr lang="en-US" sz="3000" b="1"/>
              <a:t>Gallery Walk </a:t>
            </a:r>
          </a:p>
        </p:txBody>
      </p:sp>
      <p:sp>
        <p:nvSpPr>
          <p:cNvPr id="4" name="Text Placeholder 3">
            <a:extLst>
              <a:ext uri="{FF2B5EF4-FFF2-40B4-BE49-F238E27FC236}">
                <a16:creationId xmlns:a16="http://schemas.microsoft.com/office/drawing/2014/main" id="{9D7B6A45-529C-CD08-C121-CE09A034FD9F}"/>
              </a:ext>
            </a:extLst>
          </p:cNvPr>
          <p:cNvSpPr>
            <a:spLocks noGrp="1"/>
          </p:cNvSpPr>
          <p:nvPr>
            <p:ph type="body" sz="half" idx="2"/>
          </p:nvPr>
        </p:nvSpPr>
        <p:spPr>
          <a:xfrm>
            <a:off x="240462" y="1787911"/>
            <a:ext cx="3136217" cy="2914901"/>
          </a:xfrm>
        </p:spPr>
        <p:txBody>
          <a:bodyPr vert="horz" lIns="68580" tIns="34290" rIns="68580" bIns="34290" rtlCol="0" anchor="t">
            <a:noAutofit/>
          </a:bodyPr>
          <a:lstStyle/>
          <a:p>
            <a:r>
              <a:rPr lang="en-US" sz="1800" b="1" dirty="0"/>
              <a:t>Who: </a:t>
            </a:r>
            <a:r>
              <a:rPr lang="en-US" sz="1800" dirty="0" err="1"/>
              <a:t>Mrs</a:t>
            </a:r>
            <a:r>
              <a:rPr lang="en-US" sz="1800" dirty="0"/>
              <a:t> </a:t>
            </a:r>
            <a:r>
              <a:rPr lang="en-US" sz="1800" dirty="0" err="1"/>
              <a:t>Carnaghan</a:t>
            </a:r>
            <a:r>
              <a:rPr lang="en-US" sz="1800" dirty="0"/>
              <a:t> and Miss Statham</a:t>
            </a:r>
          </a:p>
          <a:p>
            <a:r>
              <a:rPr lang="en-US" sz="1800" b="1" dirty="0"/>
              <a:t>What:</a:t>
            </a:r>
            <a:r>
              <a:rPr lang="en-US" sz="1800" dirty="0"/>
              <a:t> A lovely walk down the Water of Leith followed by a wonder round the Gallery of Modern Art. </a:t>
            </a:r>
            <a:endParaRPr lang="en-US" sz="1800" dirty="0">
              <a:ea typeface="Calibri" panose="020F0502020204030204"/>
              <a:cs typeface="Calibri" panose="020F0502020204030204"/>
            </a:endParaRPr>
          </a:p>
          <a:p>
            <a:r>
              <a:rPr lang="en-US" sz="1800" dirty="0"/>
              <a:t>A scenic walk down followed by beautiful and intriguing artwork? What's not to love! A feast for all the senses!</a:t>
            </a:r>
            <a:endParaRPr lang="en-US" sz="1800" dirty="0">
              <a:ea typeface="Calibri" panose="020F0502020204030204"/>
              <a:cs typeface="Calibri" panose="020F0502020204030204"/>
            </a:endParaRPr>
          </a:p>
          <a:p>
            <a:pPr indent="-171450">
              <a:buFont typeface="Arial" panose="020B0604020202020204" pitchFamily="34" charset="0"/>
              <a:buChar char="•"/>
            </a:pPr>
            <a:endParaRPr lang="en-US" sz="1800"/>
          </a:p>
          <a:p>
            <a:r>
              <a:rPr lang="en-US" sz="1800" b="1" dirty="0"/>
              <a:t>Where</a:t>
            </a:r>
            <a:r>
              <a:rPr lang="en-US" sz="1800" dirty="0"/>
              <a:t>: Water of Leith and the Gallery of Modern Art.</a:t>
            </a:r>
            <a:endParaRPr lang="en-US" sz="1800" dirty="0">
              <a:ea typeface="Calibri" panose="020F0502020204030204"/>
              <a:cs typeface="Calibri" panose="020F0502020204030204"/>
            </a:endParaRPr>
          </a:p>
          <a:p>
            <a:r>
              <a:rPr lang="en-US" sz="1800" b="1" dirty="0"/>
              <a:t>Cost: </a:t>
            </a:r>
            <a:r>
              <a:rPr lang="en-US" sz="1800" dirty="0"/>
              <a:t>Free!</a:t>
            </a:r>
            <a:endParaRPr lang="en-US" sz="1800" dirty="0">
              <a:ea typeface="Calibri" panose="020F0502020204030204"/>
              <a:cs typeface="Calibri" panose="020F0502020204030204"/>
            </a:endParaRPr>
          </a:p>
          <a:p>
            <a:pPr indent="-171450">
              <a:buFont typeface="Arial" panose="020B0604020202020204" pitchFamily="34" charset="0"/>
              <a:buChar char="•"/>
            </a:pPr>
            <a:endParaRPr lang="en-US" sz="1800"/>
          </a:p>
          <a:p>
            <a:pPr indent="-171450">
              <a:buFont typeface="Arial" panose="020B0604020202020204" pitchFamily="34" charset="0"/>
              <a:buChar char="•"/>
            </a:pPr>
            <a:endParaRPr lang="en-US" sz="1800"/>
          </a:p>
        </p:txBody>
      </p:sp>
    </p:spTree>
    <p:extLst>
      <p:ext uri="{BB962C8B-B14F-4D97-AF65-F5344CB8AC3E}">
        <p14:creationId xmlns:p14="http://schemas.microsoft.com/office/powerpoint/2010/main" val="128411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sport, bowling, indoor, close&#10;&#10;Description automatically generated">
            <a:extLst>
              <a:ext uri="{FF2B5EF4-FFF2-40B4-BE49-F238E27FC236}">
                <a16:creationId xmlns:a16="http://schemas.microsoft.com/office/drawing/2014/main" id="{025B10BE-E039-384D-B451-B8847895C5B0}"/>
              </a:ext>
            </a:extLst>
          </p:cNvPr>
          <p:cNvPicPr>
            <a:picLocks noChangeAspect="1"/>
          </p:cNvPicPr>
          <p:nvPr/>
        </p:nvPicPr>
        <p:blipFill rotWithShape="1">
          <a:blip r:embed="rId2"/>
          <a:srcRect l="9091" t="9091"/>
          <a:stretch/>
        </p:blipFill>
        <p:spPr>
          <a:xfrm>
            <a:off x="15" y="857257"/>
            <a:ext cx="9141699" cy="5143493"/>
          </a:xfrm>
          <a:prstGeom prst="rect">
            <a:avLst/>
          </a:prstGeom>
        </p:spPr>
      </p:pic>
      <p:sp>
        <p:nvSpPr>
          <p:cNvPr id="3" name="Rectangle: Rounded Corners 2">
            <a:extLst>
              <a:ext uri="{FF2B5EF4-FFF2-40B4-BE49-F238E27FC236}">
                <a16:creationId xmlns:a16="http://schemas.microsoft.com/office/drawing/2014/main" id="{795BD200-D157-4119-A67E-13533ECCE2C7}"/>
              </a:ext>
            </a:extLst>
          </p:cNvPr>
          <p:cNvSpPr/>
          <p:nvPr/>
        </p:nvSpPr>
        <p:spPr>
          <a:xfrm flipH="1">
            <a:off x="5285678" y="897998"/>
            <a:ext cx="3688266" cy="4942778"/>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305AE8B5-3662-4C31-7A46-6AD511D52950}"/>
              </a:ext>
            </a:extLst>
          </p:cNvPr>
          <p:cNvSpPr>
            <a:spLocks noGrp="1"/>
          </p:cNvSpPr>
          <p:nvPr>
            <p:ph type="title"/>
          </p:nvPr>
        </p:nvSpPr>
        <p:spPr>
          <a:xfrm>
            <a:off x="5704963" y="857540"/>
            <a:ext cx="3046982" cy="782557"/>
          </a:xfrm>
        </p:spPr>
        <p:txBody>
          <a:bodyPr vert="horz" lIns="68580" tIns="34290" rIns="68580" bIns="34290" rtlCol="0" anchor="ctr">
            <a:normAutofit/>
          </a:bodyPr>
          <a:lstStyle/>
          <a:p>
            <a:r>
              <a:rPr lang="en-US" sz="3000" b="1" dirty="0"/>
              <a:t>Bowling</a:t>
            </a:r>
          </a:p>
        </p:txBody>
      </p:sp>
      <p:sp>
        <p:nvSpPr>
          <p:cNvPr id="4" name="Text Placeholder 3">
            <a:extLst>
              <a:ext uri="{FF2B5EF4-FFF2-40B4-BE49-F238E27FC236}">
                <a16:creationId xmlns:a16="http://schemas.microsoft.com/office/drawing/2014/main" id="{9D7B6A45-529C-CD08-C121-CE09A034FD9F}"/>
              </a:ext>
            </a:extLst>
          </p:cNvPr>
          <p:cNvSpPr>
            <a:spLocks noGrp="1"/>
          </p:cNvSpPr>
          <p:nvPr>
            <p:ph type="body" sz="half" idx="2"/>
          </p:nvPr>
        </p:nvSpPr>
        <p:spPr>
          <a:xfrm>
            <a:off x="5704991" y="1454785"/>
            <a:ext cx="3510652" cy="1914602"/>
          </a:xfrm>
        </p:spPr>
        <p:txBody>
          <a:bodyPr vert="horz" lIns="68580" tIns="34290" rIns="68580" bIns="34290" rtlCol="0" anchor="t">
            <a:noAutofit/>
          </a:bodyPr>
          <a:lstStyle/>
          <a:p>
            <a:r>
              <a:rPr lang="en-US" sz="2100" b="1" dirty="0"/>
              <a:t>Who: </a:t>
            </a:r>
            <a:r>
              <a:rPr lang="en-US" sz="2100" dirty="0"/>
              <a:t>Miss </a:t>
            </a:r>
            <a:r>
              <a:rPr lang="en-US" sz="2100" dirty="0" err="1"/>
              <a:t>Peaston</a:t>
            </a:r>
            <a:r>
              <a:rPr lang="en-US" sz="2100" dirty="0"/>
              <a:t> </a:t>
            </a:r>
            <a:endParaRPr lang="en-US" dirty="0"/>
          </a:p>
          <a:p>
            <a:r>
              <a:rPr lang="en-US" sz="2100" b="1" dirty="0"/>
              <a:t>What:</a:t>
            </a:r>
            <a:r>
              <a:rPr lang="en-US" sz="2100" dirty="0"/>
              <a:t> Ten Pin Bowling</a:t>
            </a:r>
            <a:endParaRPr lang="en-US" sz="2100" dirty="0">
              <a:ea typeface="Calibri" panose="020F0502020204030204"/>
              <a:cs typeface="Calibri" panose="020F0502020204030204"/>
            </a:endParaRPr>
          </a:p>
          <a:p>
            <a:r>
              <a:rPr lang="en-US" sz="2100" dirty="0"/>
              <a:t>Competitive Spirit? Amazing hand and eye co-ordination? Or just love the thrill of knocking over pins? Come along with friends and relax over a game of ten pin bowling! </a:t>
            </a:r>
            <a:endParaRPr lang="en-US" sz="2100" dirty="0">
              <a:ea typeface="Calibri" panose="020F0502020204030204"/>
              <a:cs typeface="Calibri" panose="020F0502020204030204"/>
            </a:endParaRPr>
          </a:p>
          <a:p>
            <a:r>
              <a:rPr lang="en-US" sz="2100" b="1" dirty="0"/>
              <a:t>Where</a:t>
            </a:r>
            <a:r>
              <a:rPr lang="en-US" sz="2100" dirty="0"/>
              <a:t>: Fountainbridge Bowling Alley.</a:t>
            </a:r>
            <a:endParaRPr lang="en-US" sz="2100" dirty="0">
              <a:ea typeface="Calibri" panose="020F0502020204030204"/>
              <a:cs typeface="Calibri" panose="020F0502020204030204"/>
            </a:endParaRPr>
          </a:p>
          <a:p>
            <a:endParaRPr lang="en-US" sz="2100" dirty="0"/>
          </a:p>
          <a:p>
            <a:r>
              <a:rPr lang="en-US" sz="2100" b="1" dirty="0"/>
              <a:t>Cost: </a:t>
            </a:r>
            <a:r>
              <a:rPr lang="en-US" sz="2100" dirty="0"/>
              <a:t>£2</a:t>
            </a:r>
            <a:endParaRPr lang="en-US" sz="2100" dirty="0">
              <a:ea typeface="Calibri" panose="020F0502020204030204"/>
              <a:cs typeface="Calibri" panose="020F0502020204030204"/>
            </a:endParaRPr>
          </a:p>
          <a:p>
            <a:pPr indent="-171450">
              <a:buFont typeface="Arial" panose="020B0604020202020204" pitchFamily="34" charset="0"/>
              <a:buChar char="•"/>
            </a:pPr>
            <a:endParaRPr lang="en-US" sz="2100"/>
          </a:p>
          <a:p>
            <a:pPr indent="-171450">
              <a:buFont typeface="Arial" panose="020B0604020202020204" pitchFamily="34" charset="0"/>
              <a:buChar char="•"/>
            </a:pPr>
            <a:endParaRPr lang="en-US" sz="2100"/>
          </a:p>
        </p:txBody>
      </p:sp>
    </p:spTree>
    <p:extLst>
      <p:ext uri="{BB962C8B-B14F-4D97-AF65-F5344CB8AC3E}">
        <p14:creationId xmlns:p14="http://schemas.microsoft.com/office/powerpoint/2010/main" val="30377647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5" descr="A person working out in a gym&#10;&#10;Description automatically generated">
            <a:extLst>
              <a:ext uri="{FF2B5EF4-FFF2-40B4-BE49-F238E27FC236}">
                <a16:creationId xmlns:a16="http://schemas.microsoft.com/office/drawing/2014/main" id="{BB62F457-DDBD-CC54-A899-09F961F8CEFE}"/>
              </a:ext>
            </a:extLst>
          </p:cNvPr>
          <p:cNvPicPr>
            <a:picLocks noChangeAspect="1"/>
          </p:cNvPicPr>
          <p:nvPr/>
        </p:nvPicPr>
        <p:blipFill rotWithShape="1">
          <a:blip r:embed="rId2"/>
          <a:srcRect l="10898" r="20872" b="-1"/>
          <a:stretch/>
        </p:blipFill>
        <p:spPr>
          <a:xfrm>
            <a:off x="-129381" y="857257"/>
            <a:ext cx="5257407" cy="5143493"/>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2" name="Title 1">
            <a:extLst>
              <a:ext uri="{FF2B5EF4-FFF2-40B4-BE49-F238E27FC236}">
                <a16:creationId xmlns:a16="http://schemas.microsoft.com/office/drawing/2014/main" id="{305AE8B5-3662-4C31-7A46-6AD511D52950}"/>
              </a:ext>
            </a:extLst>
          </p:cNvPr>
          <p:cNvSpPr>
            <a:spLocks noGrp="1"/>
          </p:cNvSpPr>
          <p:nvPr>
            <p:ph type="title"/>
          </p:nvPr>
        </p:nvSpPr>
        <p:spPr>
          <a:xfrm>
            <a:off x="4993247" y="1020260"/>
            <a:ext cx="3614964" cy="994172"/>
          </a:xfrm>
        </p:spPr>
        <p:txBody>
          <a:bodyPr vert="horz" lIns="68580" tIns="34290" rIns="68580" bIns="34290" rtlCol="0" anchor="ctr">
            <a:normAutofit/>
          </a:bodyPr>
          <a:lstStyle/>
          <a:p>
            <a:r>
              <a:rPr lang="en-US" sz="3300" b="1"/>
              <a:t>Gym</a:t>
            </a:r>
          </a:p>
        </p:txBody>
      </p:sp>
      <p:sp>
        <p:nvSpPr>
          <p:cNvPr id="4" name="Text Placeholder 3">
            <a:extLst>
              <a:ext uri="{FF2B5EF4-FFF2-40B4-BE49-F238E27FC236}">
                <a16:creationId xmlns:a16="http://schemas.microsoft.com/office/drawing/2014/main" id="{9D7B6A45-529C-CD08-C121-CE09A034FD9F}"/>
              </a:ext>
            </a:extLst>
          </p:cNvPr>
          <p:cNvSpPr>
            <a:spLocks noGrp="1"/>
          </p:cNvSpPr>
          <p:nvPr>
            <p:ph type="body" sz="half" idx="2"/>
          </p:nvPr>
        </p:nvSpPr>
        <p:spPr>
          <a:xfrm>
            <a:off x="5057944" y="2137812"/>
            <a:ext cx="3614963" cy="2386263"/>
          </a:xfrm>
        </p:spPr>
        <p:txBody>
          <a:bodyPr vert="horz" lIns="68580" tIns="34290" rIns="68580" bIns="34290" rtlCol="0" anchor="t">
            <a:noAutofit/>
          </a:bodyPr>
          <a:lstStyle/>
          <a:p>
            <a:r>
              <a:rPr lang="en-US" sz="1800" b="1" dirty="0"/>
              <a:t>Who: </a:t>
            </a:r>
            <a:r>
              <a:rPr lang="en-US" sz="1800" dirty="0" err="1"/>
              <a:t>Mrs</a:t>
            </a:r>
            <a:r>
              <a:rPr lang="en-US" sz="1800" dirty="0"/>
              <a:t> </a:t>
            </a:r>
            <a:r>
              <a:rPr lang="en-US" sz="1800" dirty="0" err="1"/>
              <a:t>Moultray</a:t>
            </a:r>
            <a:endParaRPr lang="en-US" dirty="0" err="1"/>
          </a:p>
          <a:p>
            <a:r>
              <a:rPr lang="en-US" sz="1800" b="1" dirty="0"/>
              <a:t>What:</a:t>
            </a:r>
            <a:r>
              <a:rPr lang="en-US" sz="1800" dirty="0"/>
              <a:t> Gym Session </a:t>
            </a:r>
            <a:endParaRPr lang="en-US" sz="1800" dirty="0">
              <a:ea typeface="Calibri" panose="020F0502020204030204"/>
              <a:cs typeface="Calibri" panose="020F0502020204030204"/>
            </a:endParaRPr>
          </a:p>
          <a:p>
            <a:r>
              <a:rPr lang="en-US" sz="1800" dirty="0"/>
              <a:t>Do you feel at your most relaxed when working out? It's great for mind body and spirt! Come along to this gym session to see how you can use the gym to get the best out of your workout! </a:t>
            </a:r>
            <a:endParaRPr lang="en-US" sz="1800" dirty="0">
              <a:ea typeface="Calibri" panose="020F0502020204030204"/>
              <a:cs typeface="Calibri" panose="020F0502020204030204"/>
            </a:endParaRPr>
          </a:p>
          <a:p>
            <a:r>
              <a:rPr lang="en-US" sz="1800" b="1" dirty="0"/>
              <a:t>Where</a:t>
            </a:r>
            <a:r>
              <a:rPr lang="en-US" sz="1800" dirty="0"/>
              <a:t>: </a:t>
            </a:r>
            <a:r>
              <a:rPr lang="en-US" sz="1800" dirty="0" err="1"/>
              <a:t>Dalry</a:t>
            </a:r>
            <a:r>
              <a:rPr lang="en-US" sz="1800" dirty="0"/>
              <a:t> Gym.</a:t>
            </a:r>
            <a:endParaRPr lang="en-US" sz="1800" dirty="0">
              <a:ea typeface="Calibri" panose="020F0502020204030204"/>
              <a:cs typeface="Calibri" panose="020F0502020204030204"/>
            </a:endParaRPr>
          </a:p>
          <a:p>
            <a:pPr indent="-171450">
              <a:buFont typeface="Arial" panose="020B0604020202020204" pitchFamily="34" charset="0"/>
              <a:buChar char="•"/>
            </a:pPr>
            <a:endParaRPr lang="en-US" sz="1800"/>
          </a:p>
          <a:p>
            <a:r>
              <a:rPr lang="en-US" sz="1800" b="1" dirty="0"/>
              <a:t>Cost: </a:t>
            </a:r>
            <a:r>
              <a:rPr lang="en-US" sz="1800" dirty="0"/>
              <a:t>£1</a:t>
            </a:r>
            <a:endParaRPr lang="en-US" sz="1800" dirty="0">
              <a:ea typeface="Calibri" panose="020F0502020204030204"/>
              <a:cs typeface="Calibri" panose="020F0502020204030204"/>
            </a:endParaRPr>
          </a:p>
          <a:p>
            <a:pPr indent="-171450">
              <a:buFont typeface="Arial" panose="020B0604020202020204" pitchFamily="34" charset="0"/>
              <a:buChar char="•"/>
            </a:pPr>
            <a:endParaRPr lang="en-US" sz="1800"/>
          </a:p>
          <a:p>
            <a:pPr indent="-171450">
              <a:buFont typeface="Arial" panose="020B0604020202020204" pitchFamily="34" charset="0"/>
              <a:buChar char="•"/>
            </a:pPr>
            <a:endParaRPr lang="en-US" sz="1800"/>
          </a:p>
        </p:txBody>
      </p:sp>
    </p:spTree>
    <p:extLst>
      <p:ext uri="{BB962C8B-B14F-4D97-AF65-F5344CB8AC3E}">
        <p14:creationId xmlns:p14="http://schemas.microsoft.com/office/powerpoint/2010/main" val="217141400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E8B5-3662-4C31-7A46-6AD511D52950}"/>
              </a:ext>
            </a:extLst>
          </p:cNvPr>
          <p:cNvSpPr>
            <a:spLocks noGrp="1"/>
          </p:cNvSpPr>
          <p:nvPr>
            <p:ph type="title"/>
          </p:nvPr>
        </p:nvSpPr>
        <p:spPr>
          <a:xfrm>
            <a:off x="324928" y="945954"/>
            <a:ext cx="3848096" cy="1096334"/>
          </a:xfrm>
        </p:spPr>
        <p:txBody>
          <a:bodyPr vert="horz" lIns="68580" tIns="34290" rIns="68580" bIns="34290" rtlCol="0" anchor="ctr">
            <a:normAutofit/>
          </a:bodyPr>
          <a:lstStyle/>
          <a:p>
            <a:r>
              <a:rPr lang="en-US" sz="3000" b="1"/>
              <a:t>Leaderless Tasks</a:t>
            </a:r>
          </a:p>
        </p:txBody>
      </p:sp>
      <p:sp>
        <p:nvSpPr>
          <p:cNvPr id="4" name="Text Placeholder 3">
            <a:extLst>
              <a:ext uri="{FF2B5EF4-FFF2-40B4-BE49-F238E27FC236}">
                <a16:creationId xmlns:a16="http://schemas.microsoft.com/office/drawing/2014/main" id="{9D7B6A45-529C-CD08-C121-CE09A034FD9F}"/>
              </a:ext>
            </a:extLst>
          </p:cNvPr>
          <p:cNvSpPr>
            <a:spLocks noGrp="1"/>
          </p:cNvSpPr>
          <p:nvPr>
            <p:ph type="body" sz="half" idx="2"/>
          </p:nvPr>
        </p:nvSpPr>
        <p:spPr>
          <a:xfrm>
            <a:off x="540589" y="1761030"/>
            <a:ext cx="3036258" cy="2652177"/>
          </a:xfrm>
        </p:spPr>
        <p:txBody>
          <a:bodyPr vert="horz" lIns="68580" tIns="34290" rIns="68580" bIns="34290" rtlCol="0" anchor="t">
            <a:noAutofit/>
          </a:bodyPr>
          <a:lstStyle/>
          <a:p>
            <a:r>
              <a:rPr lang="en-US" sz="1800" b="1" dirty="0"/>
              <a:t>Who: </a:t>
            </a:r>
            <a:r>
              <a:rPr lang="en-US" sz="1800" dirty="0"/>
              <a:t>Miss Potts and Kev</a:t>
            </a:r>
          </a:p>
          <a:p>
            <a:r>
              <a:rPr lang="en-US" sz="1800" b="1" dirty="0"/>
              <a:t>What:</a:t>
            </a:r>
            <a:r>
              <a:rPr lang="en-US" sz="1800" dirty="0"/>
              <a:t> Leadership without the leader. </a:t>
            </a:r>
            <a:endParaRPr lang="en-US" sz="1800" dirty="0">
              <a:ea typeface="Calibri" panose="020F0502020204030204"/>
              <a:cs typeface="Calibri" panose="020F0502020204030204"/>
            </a:endParaRPr>
          </a:p>
          <a:p>
            <a:r>
              <a:rPr lang="en-US" sz="1800" dirty="0"/>
              <a:t>Could you cross shark invested custard, across a narrow beam with a blindfold on? Could you get your team to safety? Can you lead? Ever wondered what skills you need to have to be a successful leader? Come and find out!</a:t>
            </a:r>
            <a:endParaRPr lang="en-US" sz="1800" dirty="0">
              <a:ea typeface="Calibri" panose="020F0502020204030204"/>
              <a:cs typeface="Calibri" panose="020F0502020204030204"/>
            </a:endParaRPr>
          </a:p>
          <a:p>
            <a:r>
              <a:rPr lang="en-US" sz="1800" b="1" dirty="0"/>
              <a:t>Where</a:t>
            </a:r>
            <a:r>
              <a:rPr lang="en-US" sz="1800" dirty="0"/>
              <a:t>: School!</a:t>
            </a:r>
            <a:endParaRPr lang="en-US" sz="1800" dirty="0">
              <a:ea typeface="Calibri" panose="020F0502020204030204"/>
              <a:cs typeface="Calibri" panose="020F0502020204030204"/>
            </a:endParaRPr>
          </a:p>
          <a:p>
            <a:r>
              <a:rPr lang="en-US" sz="1800" b="1" dirty="0"/>
              <a:t>Cost: </a:t>
            </a:r>
            <a:r>
              <a:rPr lang="en-US" sz="1800" dirty="0"/>
              <a:t>Free! </a:t>
            </a:r>
            <a:endParaRPr lang="en-US" sz="1800">
              <a:ea typeface="Calibri"/>
              <a:cs typeface="Calibri"/>
            </a:endParaRPr>
          </a:p>
          <a:p>
            <a:pPr indent="-171450">
              <a:buFont typeface="Arial" panose="020B0604020202020204" pitchFamily="34" charset="0"/>
              <a:buChar char="•"/>
            </a:pPr>
            <a:endParaRPr lang="en-US" sz="1800"/>
          </a:p>
          <a:p>
            <a:pPr indent="-171450">
              <a:buFont typeface="Arial" panose="020B0604020202020204" pitchFamily="34" charset="0"/>
              <a:buChar char="•"/>
            </a:pPr>
            <a:endParaRPr lang="en-US" sz="1800"/>
          </a:p>
        </p:txBody>
      </p:sp>
      <p:pic>
        <p:nvPicPr>
          <p:cNvPr id="5" name="Picture 5" descr="A picture containing grass, sky, outdoor&#10;&#10;Description automatically generated">
            <a:extLst>
              <a:ext uri="{FF2B5EF4-FFF2-40B4-BE49-F238E27FC236}">
                <a16:creationId xmlns:a16="http://schemas.microsoft.com/office/drawing/2014/main" id="{4D65297D-B2FF-A607-772E-B060AF65EDF1}"/>
              </a:ext>
            </a:extLst>
          </p:cNvPr>
          <p:cNvPicPr>
            <a:picLocks noChangeAspect="1"/>
          </p:cNvPicPr>
          <p:nvPr/>
        </p:nvPicPr>
        <p:blipFill rotWithShape="1">
          <a:blip r:embed="rId2"/>
          <a:srcRect l="8540" r="11326" b="-2"/>
          <a:stretch/>
        </p:blipFill>
        <p:spPr>
          <a:xfrm>
            <a:off x="4132777" y="1495888"/>
            <a:ext cx="4638605" cy="3866225"/>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Tree>
    <p:extLst>
      <p:ext uri="{BB962C8B-B14F-4D97-AF65-F5344CB8AC3E}">
        <p14:creationId xmlns:p14="http://schemas.microsoft.com/office/powerpoint/2010/main" val="3735505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5" descr="A picture containing red, indoor, dining table&#10;&#10;Description automatically generated">
            <a:extLst>
              <a:ext uri="{FF2B5EF4-FFF2-40B4-BE49-F238E27FC236}">
                <a16:creationId xmlns:a16="http://schemas.microsoft.com/office/drawing/2014/main" id="{F6CBC7AA-8CE1-1022-423E-7C85600CCE7B}"/>
              </a:ext>
            </a:extLst>
          </p:cNvPr>
          <p:cNvPicPr>
            <a:picLocks noChangeAspect="1"/>
          </p:cNvPicPr>
          <p:nvPr/>
        </p:nvPicPr>
        <p:blipFill rotWithShape="1">
          <a:blip r:embed="rId2"/>
          <a:srcRect l="15501" r="10826" b="-1"/>
          <a:stretch/>
        </p:blipFill>
        <p:spPr>
          <a:xfrm>
            <a:off x="1" y="857257"/>
            <a:ext cx="7252232" cy="5143493"/>
          </a:xfrm>
          <a:prstGeom prst="rect">
            <a:avLst/>
          </a:prstGeom>
        </p:spPr>
      </p:pic>
      <p:sp>
        <p:nvSpPr>
          <p:cNvPr id="5" name="Oval 4">
            <a:extLst>
              <a:ext uri="{FF2B5EF4-FFF2-40B4-BE49-F238E27FC236}">
                <a16:creationId xmlns:a16="http://schemas.microsoft.com/office/drawing/2014/main" id="{16BCF816-C77F-4A4C-904C-055201141D74}"/>
              </a:ext>
            </a:extLst>
          </p:cNvPr>
          <p:cNvSpPr/>
          <p:nvPr/>
        </p:nvSpPr>
        <p:spPr>
          <a:xfrm>
            <a:off x="5039219" y="149924"/>
            <a:ext cx="7577254" cy="763579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305AE8B5-3662-4C31-7A46-6AD511D52950}"/>
              </a:ext>
            </a:extLst>
          </p:cNvPr>
          <p:cNvSpPr>
            <a:spLocks noGrp="1"/>
          </p:cNvSpPr>
          <p:nvPr>
            <p:ph type="title"/>
          </p:nvPr>
        </p:nvSpPr>
        <p:spPr>
          <a:xfrm>
            <a:off x="5818911" y="1139354"/>
            <a:ext cx="2866642" cy="1424934"/>
          </a:xfrm>
        </p:spPr>
        <p:txBody>
          <a:bodyPr vert="horz" lIns="68580" tIns="34290" rIns="68580" bIns="34290" rtlCol="0" anchor="ctr">
            <a:normAutofit/>
          </a:bodyPr>
          <a:lstStyle/>
          <a:p>
            <a:pPr algn="ctr"/>
            <a:r>
              <a:rPr lang="en-US" sz="3000" b="1" dirty="0"/>
              <a:t>Lyceum Theater Workshop</a:t>
            </a:r>
          </a:p>
        </p:txBody>
      </p:sp>
      <p:sp>
        <p:nvSpPr>
          <p:cNvPr id="4" name="Text Placeholder 3">
            <a:extLst>
              <a:ext uri="{FF2B5EF4-FFF2-40B4-BE49-F238E27FC236}">
                <a16:creationId xmlns:a16="http://schemas.microsoft.com/office/drawing/2014/main" id="{9D7B6A45-529C-CD08-C121-CE09A034FD9F}"/>
              </a:ext>
            </a:extLst>
          </p:cNvPr>
          <p:cNvSpPr>
            <a:spLocks noGrp="1"/>
          </p:cNvSpPr>
          <p:nvPr>
            <p:ph type="body" sz="half" idx="2"/>
          </p:nvPr>
        </p:nvSpPr>
        <p:spPr>
          <a:xfrm>
            <a:off x="5885934" y="2564287"/>
            <a:ext cx="2866642" cy="2807072"/>
          </a:xfrm>
        </p:spPr>
        <p:txBody>
          <a:bodyPr vert="horz" lIns="68580" tIns="34290" rIns="68580" bIns="34290" rtlCol="0" anchor="t">
            <a:noAutofit/>
          </a:bodyPr>
          <a:lstStyle/>
          <a:p>
            <a:r>
              <a:rPr lang="en-US" sz="1800" b="1" dirty="0"/>
              <a:t>Who: </a:t>
            </a:r>
            <a:r>
              <a:rPr lang="en-US" sz="1800" dirty="0" err="1"/>
              <a:t>Mr</a:t>
            </a:r>
            <a:r>
              <a:rPr lang="en-US" sz="1800" dirty="0"/>
              <a:t> Blain and </a:t>
            </a:r>
            <a:r>
              <a:rPr lang="en-US" sz="1800" dirty="0" err="1"/>
              <a:t>Mrs</a:t>
            </a:r>
            <a:r>
              <a:rPr lang="en-US" sz="1800" dirty="0"/>
              <a:t> Pugh</a:t>
            </a:r>
            <a:endParaRPr lang="en-US" dirty="0"/>
          </a:p>
          <a:p>
            <a:r>
              <a:rPr lang="en-US" sz="1800" b="1" dirty="0"/>
              <a:t>What: </a:t>
            </a:r>
            <a:r>
              <a:rPr lang="en-US" sz="1800" dirty="0"/>
              <a:t>Theater Workshop</a:t>
            </a:r>
            <a:endParaRPr lang="en-US" sz="1800" dirty="0">
              <a:ea typeface="Calibri" panose="020F0502020204030204"/>
              <a:cs typeface="Calibri" panose="020F0502020204030204"/>
            </a:endParaRPr>
          </a:p>
          <a:p>
            <a:r>
              <a:rPr lang="en-US" sz="1800" dirty="0"/>
              <a:t>Ever wondered what it would be like to be center stage? The spotlight on you? Come find out and learn those all-important performance skills! </a:t>
            </a:r>
            <a:endParaRPr lang="en-US" sz="1800" dirty="0">
              <a:ea typeface="Calibri" panose="020F0502020204030204"/>
              <a:cs typeface="Calibri" panose="020F0502020204030204"/>
            </a:endParaRPr>
          </a:p>
          <a:p>
            <a:r>
              <a:rPr lang="en-US" sz="1800" b="1" dirty="0"/>
              <a:t>Where</a:t>
            </a:r>
            <a:r>
              <a:rPr lang="en-US" sz="1800" dirty="0"/>
              <a:t>: Lyceum Theater </a:t>
            </a:r>
            <a:endParaRPr lang="en-US" sz="1800" dirty="0">
              <a:ea typeface="Calibri" panose="020F0502020204030204"/>
              <a:cs typeface="Calibri" panose="020F0502020204030204"/>
            </a:endParaRPr>
          </a:p>
          <a:p>
            <a:r>
              <a:rPr lang="en-US" sz="1800" b="1" dirty="0"/>
              <a:t>Cost: </a:t>
            </a:r>
            <a:endParaRPr lang="en-US" sz="1800">
              <a:ea typeface="Calibri" panose="020F0502020204030204"/>
              <a:cs typeface="Calibri" panose="020F0502020204030204"/>
            </a:endParaRPr>
          </a:p>
          <a:p>
            <a:pPr indent="-171450">
              <a:buFont typeface="Arial" panose="020B0604020202020204" pitchFamily="34" charset="0"/>
              <a:buChar char="•"/>
            </a:pPr>
            <a:endParaRPr lang="en-US" sz="1800"/>
          </a:p>
          <a:p>
            <a:pPr indent="-171450">
              <a:buFont typeface="Arial" panose="020B0604020202020204" pitchFamily="34" charset="0"/>
              <a:buChar char="•"/>
            </a:pPr>
            <a:endParaRPr lang="en-US" sz="1800"/>
          </a:p>
        </p:txBody>
      </p:sp>
    </p:spTree>
    <p:extLst>
      <p:ext uri="{BB962C8B-B14F-4D97-AF65-F5344CB8AC3E}">
        <p14:creationId xmlns:p14="http://schemas.microsoft.com/office/powerpoint/2010/main" val="184489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building, sky, outdoor, stadium&#10;&#10;Description automatically generated">
            <a:extLst>
              <a:ext uri="{FF2B5EF4-FFF2-40B4-BE49-F238E27FC236}">
                <a16:creationId xmlns:a16="http://schemas.microsoft.com/office/drawing/2014/main" id="{28DBE08C-A995-FDDF-286C-60699E1AA8F2}"/>
              </a:ext>
            </a:extLst>
          </p:cNvPr>
          <p:cNvPicPr>
            <a:picLocks noChangeAspect="1"/>
          </p:cNvPicPr>
          <p:nvPr/>
        </p:nvPicPr>
        <p:blipFill rotWithShape="1">
          <a:blip r:embed="rId2"/>
          <a:srcRect t="6635" b="9095"/>
          <a:stretch/>
        </p:blipFill>
        <p:spPr>
          <a:xfrm>
            <a:off x="-1" y="857257"/>
            <a:ext cx="9144000" cy="5143493"/>
          </a:xfrm>
          <a:prstGeom prst="rect">
            <a:avLst/>
          </a:prstGeom>
        </p:spPr>
      </p:pic>
      <p:sp>
        <p:nvSpPr>
          <p:cNvPr id="3" name="Hexagon 2">
            <a:extLst>
              <a:ext uri="{FF2B5EF4-FFF2-40B4-BE49-F238E27FC236}">
                <a16:creationId xmlns:a16="http://schemas.microsoft.com/office/drawing/2014/main" id="{8E0A8FB5-6189-484B-BF0A-94DDCB005C4B}"/>
              </a:ext>
            </a:extLst>
          </p:cNvPr>
          <p:cNvSpPr/>
          <p:nvPr/>
        </p:nvSpPr>
        <p:spPr>
          <a:xfrm rot="2391645">
            <a:off x="-890516" y="1894823"/>
            <a:ext cx="5839149" cy="5143493"/>
          </a:xfrm>
          <a:prstGeom prst="hexagon">
            <a:avLst/>
          </a:prstGeom>
          <a:solidFill>
            <a:schemeClr val="bg1">
              <a:alpha val="9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305AE8B5-3662-4C31-7A46-6AD511D52950}"/>
              </a:ext>
            </a:extLst>
          </p:cNvPr>
          <p:cNvSpPr>
            <a:spLocks noGrp="1"/>
          </p:cNvSpPr>
          <p:nvPr>
            <p:ph type="title"/>
          </p:nvPr>
        </p:nvSpPr>
        <p:spPr>
          <a:xfrm>
            <a:off x="488954" y="2055486"/>
            <a:ext cx="3153103" cy="1007066"/>
          </a:xfrm>
        </p:spPr>
        <p:txBody>
          <a:bodyPr vert="horz" lIns="68580" tIns="34290" rIns="68580" bIns="34290" rtlCol="0" anchor="ctr">
            <a:normAutofit/>
          </a:bodyPr>
          <a:lstStyle/>
          <a:p>
            <a:pPr algn="ctr"/>
            <a:r>
              <a:rPr lang="en-US" sz="2700" b="1"/>
              <a:t>Hearts Stadium Tour</a:t>
            </a:r>
          </a:p>
        </p:txBody>
      </p:sp>
      <p:sp>
        <p:nvSpPr>
          <p:cNvPr id="4" name="Text Placeholder 3">
            <a:extLst>
              <a:ext uri="{FF2B5EF4-FFF2-40B4-BE49-F238E27FC236}">
                <a16:creationId xmlns:a16="http://schemas.microsoft.com/office/drawing/2014/main" id="{9D7B6A45-529C-CD08-C121-CE09A034FD9F}"/>
              </a:ext>
            </a:extLst>
          </p:cNvPr>
          <p:cNvSpPr>
            <a:spLocks noGrp="1"/>
          </p:cNvSpPr>
          <p:nvPr>
            <p:ph type="body" sz="half" idx="2"/>
          </p:nvPr>
        </p:nvSpPr>
        <p:spPr>
          <a:xfrm>
            <a:off x="179571" y="3500688"/>
            <a:ext cx="4264275" cy="2061926"/>
          </a:xfrm>
        </p:spPr>
        <p:txBody>
          <a:bodyPr vert="horz" lIns="68580" tIns="34290" rIns="68580" bIns="34290" rtlCol="0" anchor="ctr">
            <a:noAutofit/>
          </a:bodyPr>
          <a:lstStyle/>
          <a:p>
            <a:pPr indent="-171450">
              <a:buChar char="•"/>
            </a:pPr>
            <a:endParaRPr lang="en-US" sz="1800" dirty="0">
              <a:ea typeface="+mn-lt"/>
              <a:cs typeface="+mn-lt"/>
            </a:endParaRPr>
          </a:p>
          <a:p>
            <a:r>
              <a:rPr lang="en-US" sz="1800" b="1" dirty="0">
                <a:ea typeface="+mn-lt"/>
                <a:cs typeface="+mn-lt"/>
              </a:rPr>
              <a:t>What: </a:t>
            </a:r>
            <a:r>
              <a:rPr lang="en-US" sz="1800" dirty="0">
                <a:ea typeface="+mn-lt"/>
                <a:cs typeface="+mn-lt"/>
              </a:rPr>
              <a:t>A tour around Hearts Football Stadium. </a:t>
            </a:r>
            <a:endParaRPr lang="en-US" sz="1800">
              <a:ea typeface="+mn-lt"/>
              <a:cs typeface="+mn-lt"/>
            </a:endParaRPr>
          </a:p>
          <a:p>
            <a:r>
              <a:rPr lang="en-US" sz="1800" dirty="0">
                <a:ea typeface="+mn-lt"/>
                <a:cs typeface="+mn-lt"/>
              </a:rPr>
              <a:t>Are you their biggest fan? A huge supporter? Or just wonder what the football industry is like? Come and tour the stadium and find out what's on the other side of the road!</a:t>
            </a:r>
            <a:endParaRPr lang="en-US" sz="1800">
              <a:ea typeface="+mn-lt"/>
              <a:cs typeface="+mn-lt"/>
            </a:endParaRPr>
          </a:p>
          <a:p>
            <a:r>
              <a:rPr lang="en-US" sz="1800" b="1" dirty="0">
                <a:ea typeface="+mn-lt"/>
                <a:cs typeface="+mn-lt"/>
              </a:rPr>
              <a:t>Where</a:t>
            </a:r>
            <a:r>
              <a:rPr lang="en-US" sz="1800" dirty="0">
                <a:ea typeface="+mn-lt"/>
                <a:cs typeface="+mn-lt"/>
              </a:rPr>
              <a:t>: Tynecastle Football Stadium</a:t>
            </a:r>
            <a:endParaRPr lang="en-US" sz="1800">
              <a:ea typeface="+mn-lt"/>
              <a:cs typeface="+mn-lt"/>
            </a:endParaRPr>
          </a:p>
          <a:p>
            <a:r>
              <a:rPr lang="en-US" sz="1800" b="1" dirty="0">
                <a:ea typeface="+mn-lt"/>
                <a:cs typeface="+mn-lt"/>
              </a:rPr>
              <a:t>Cost: </a:t>
            </a:r>
            <a:r>
              <a:rPr lang="en-US" sz="1800" dirty="0">
                <a:ea typeface="+mn-lt"/>
                <a:cs typeface="+mn-lt"/>
              </a:rPr>
              <a:t>£1.50</a:t>
            </a:r>
            <a:endParaRPr lang="en-US" sz="1800">
              <a:ea typeface="+mn-lt"/>
              <a:cs typeface="+mn-lt"/>
            </a:endParaRPr>
          </a:p>
          <a:p>
            <a:pPr indent="-171450">
              <a:buChar char="•"/>
            </a:pPr>
            <a:endParaRPr lang="en-US" sz="1800" dirty="0">
              <a:ea typeface="+mn-lt"/>
              <a:cs typeface="+mn-lt"/>
            </a:endParaRPr>
          </a:p>
          <a:p>
            <a:pPr indent="-171450">
              <a:buChar char="•"/>
            </a:pPr>
            <a:endParaRPr lang="en-US" sz="1800" dirty="0">
              <a:ea typeface="+mn-lt"/>
              <a:cs typeface="+mn-lt"/>
            </a:endParaRPr>
          </a:p>
        </p:txBody>
      </p:sp>
    </p:spTree>
    <p:extLst>
      <p:ext uri="{BB962C8B-B14F-4D97-AF65-F5344CB8AC3E}">
        <p14:creationId xmlns:p14="http://schemas.microsoft.com/office/powerpoint/2010/main" val="11414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E8B5-3662-4C31-7A46-6AD511D52950}"/>
              </a:ext>
            </a:extLst>
          </p:cNvPr>
          <p:cNvSpPr>
            <a:spLocks noGrp="1"/>
          </p:cNvSpPr>
          <p:nvPr>
            <p:ph type="title"/>
          </p:nvPr>
        </p:nvSpPr>
        <p:spPr>
          <a:xfrm>
            <a:off x="480060" y="1101277"/>
            <a:ext cx="3276452" cy="541109"/>
          </a:xfrm>
        </p:spPr>
        <p:txBody>
          <a:bodyPr vert="horz" lIns="68580" tIns="34290" rIns="68580" bIns="34290" rtlCol="0" anchor="b">
            <a:normAutofit fontScale="90000"/>
          </a:bodyPr>
          <a:lstStyle/>
          <a:p>
            <a:r>
              <a:rPr lang="en-US" sz="4050" b="1"/>
              <a:t>Cycling</a:t>
            </a:r>
          </a:p>
        </p:txBody>
      </p:sp>
      <p:sp>
        <p:nvSpPr>
          <p:cNvPr id="4" name="Text Placeholder 3">
            <a:extLst>
              <a:ext uri="{FF2B5EF4-FFF2-40B4-BE49-F238E27FC236}">
                <a16:creationId xmlns:a16="http://schemas.microsoft.com/office/drawing/2014/main" id="{9D7B6A45-529C-CD08-C121-CE09A034FD9F}"/>
              </a:ext>
            </a:extLst>
          </p:cNvPr>
          <p:cNvSpPr>
            <a:spLocks noGrp="1"/>
          </p:cNvSpPr>
          <p:nvPr>
            <p:ph type="body" sz="half" idx="2"/>
          </p:nvPr>
        </p:nvSpPr>
        <p:spPr>
          <a:xfrm>
            <a:off x="210974" y="1644116"/>
            <a:ext cx="3981464" cy="2490501"/>
          </a:xfrm>
        </p:spPr>
        <p:txBody>
          <a:bodyPr vert="horz" lIns="68580" tIns="34290" rIns="68580" bIns="34290" rtlCol="0" anchor="t">
            <a:noAutofit/>
          </a:bodyPr>
          <a:lstStyle/>
          <a:p>
            <a:pPr indent="-171450">
              <a:buFont typeface="Arial" panose="020B0604020202020204" pitchFamily="34" charset="0"/>
              <a:buChar char="•"/>
            </a:pPr>
            <a:endParaRPr lang="en-US" sz="2100" dirty="0"/>
          </a:p>
          <a:p>
            <a:r>
              <a:rPr lang="en-US" sz="1800" b="1" dirty="0"/>
              <a:t>Who: </a:t>
            </a:r>
            <a:r>
              <a:rPr lang="en-US" sz="1500" dirty="0"/>
              <a:t>Miss Rose, </a:t>
            </a:r>
            <a:r>
              <a:rPr lang="en-US" sz="1500" dirty="0" err="1"/>
              <a:t>Mr</a:t>
            </a:r>
            <a:r>
              <a:rPr lang="en-US" sz="1500" dirty="0"/>
              <a:t> Cook, </a:t>
            </a:r>
            <a:r>
              <a:rPr lang="en-US" sz="1500" dirty="0" err="1"/>
              <a:t>Ms</a:t>
            </a:r>
            <a:r>
              <a:rPr lang="en-US" sz="1500" dirty="0"/>
              <a:t> Clarke, </a:t>
            </a:r>
          </a:p>
          <a:p>
            <a:r>
              <a:rPr lang="en-US" sz="1500" dirty="0" err="1"/>
              <a:t>Ms</a:t>
            </a:r>
            <a:r>
              <a:rPr lang="en-US" sz="1500" dirty="0"/>
              <a:t> Brown, </a:t>
            </a:r>
            <a:r>
              <a:rPr lang="en-US" sz="1500" dirty="0" err="1"/>
              <a:t>Ms</a:t>
            </a:r>
            <a:r>
              <a:rPr lang="en-US" sz="1500" dirty="0"/>
              <a:t> Pirie, </a:t>
            </a:r>
            <a:r>
              <a:rPr lang="en-US" sz="1500" dirty="0" err="1"/>
              <a:t>Ms</a:t>
            </a:r>
            <a:r>
              <a:rPr lang="en-US" sz="1500" dirty="0"/>
              <a:t> Wilson, </a:t>
            </a:r>
            <a:r>
              <a:rPr lang="en-US" sz="1500" dirty="0" err="1"/>
              <a:t>Ms</a:t>
            </a:r>
            <a:r>
              <a:rPr lang="en-US" sz="1500" dirty="0"/>
              <a:t> </a:t>
            </a:r>
            <a:r>
              <a:rPr lang="en-US" sz="1500" dirty="0" err="1"/>
              <a:t>Karoyan</a:t>
            </a:r>
            <a:endParaRPr lang="en-US" sz="1500" b="1" dirty="0">
              <a:ea typeface="Calibri" panose="020F0502020204030204"/>
              <a:cs typeface="Calibri" panose="020F0502020204030204"/>
            </a:endParaRPr>
          </a:p>
          <a:p>
            <a:r>
              <a:rPr lang="en-US" sz="1800" b="1" dirty="0"/>
              <a:t>What: </a:t>
            </a:r>
            <a:r>
              <a:rPr lang="en-US" sz="1800" dirty="0"/>
              <a:t>Bike ride </a:t>
            </a:r>
            <a:endParaRPr lang="en-US" sz="1800" dirty="0">
              <a:ea typeface="Calibri" panose="020F0502020204030204"/>
              <a:cs typeface="Calibri" panose="020F0502020204030204"/>
            </a:endParaRPr>
          </a:p>
          <a:p>
            <a:r>
              <a:rPr lang="en-US" sz="1800" dirty="0"/>
              <a:t> Spend a couple hours whizzing round your hometown and seeing the sites by bike! No better way to do it!</a:t>
            </a:r>
            <a:endParaRPr lang="en-US" sz="1800" dirty="0">
              <a:ea typeface="Calibri" panose="020F0502020204030204"/>
              <a:cs typeface="Calibri" panose="020F0502020204030204"/>
            </a:endParaRPr>
          </a:p>
          <a:p>
            <a:r>
              <a:rPr lang="en-US" sz="1800" b="1" dirty="0"/>
              <a:t>Where</a:t>
            </a:r>
            <a:r>
              <a:rPr lang="en-US" sz="1800" dirty="0"/>
              <a:t>: The local area.</a:t>
            </a:r>
            <a:endParaRPr lang="en-US" sz="1800" dirty="0">
              <a:ea typeface="Calibri" panose="020F0502020204030204"/>
              <a:cs typeface="Calibri" panose="020F0502020204030204"/>
            </a:endParaRPr>
          </a:p>
          <a:p>
            <a:r>
              <a:rPr lang="en-US" sz="1800" b="1" dirty="0"/>
              <a:t>Cost: Free</a:t>
            </a:r>
            <a:r>
              <a:rPr lang="en-US" sz="1800" dirty="0"/>
              <a:t>!</a:t>
            </a:r>
          </a:p>
          <a:p>
            <a:endParaRPr lang="en-US" sz="1800" dirty="0">
              <a:cs typeface="Calibri"/>
            </a:endParaRPr>
          </a:p>
          <a:p>
            <a:endParaRPr lang="en-US" sz="1800" dirty="0">
              <a:cs typeface="Calibri"/>
            </a:endParaRPr>
          </a:p>
          <a:p>
            <a:r>
              <a:rPr lang="en-US" sz="1800" dirty="0">
                <a:ea typeface="Calibri" panose="020F0502020204030204"/>
                <a:cs typeface="Calibri" panose="020F0502020204030204"/>
              </a:rPr>
              <a:t>*</a:t>
            </a:r>
            <a:r>
              <a:rPr lang="en-US" sz="1500" dirty="0">
                <a:ea typeface="Calibri" panose="020F0502020204030204"/>
                <a:cs typeface="Calibri" panose="020F0502020204030204"/>
              </a:rPr>
              <a:t>You must be comfortable riding a bike to join us.</a:t>
            </a:r>
          </a:p>
          <a:p>
            <a:r>
              <a:rPr lang="en-US" sz="1500" b="1" dirty="0">
                <a:cs typeface="Calibri" panose="020F0502020204030204"/>
              </a:rPr>
              <a:t>Don't have a bike?</a:t>
            </a:r>
            <a:r>
              <a:rPr lang="en-US" sz="1500" dirty="0">
                <a:cs typeface="Calibri" panose="020F0502020204030204"/>
              </a:rPr>
              <a:t> We have a limited supply - 		 it's first come first serve!</a:t>
            </a:r>
          </a:p>
          <a:p>
            <a:pPr indent="-171450">
              <a:buFont typeface="Arial" panose="020B0604020202020204" pitchFamily="34" charset="0"/>
              <a:buChar char="•"/>
            </a:pPr>
            <a:endParaRPr lang="en-US" sz="2100" dirty="0"/>
          </a:p>
          <a:p>
            <a:pPr indent="-171450">
              <a:buFont typeface="Arial" panose="020B0604020202020204" pitchFamily="34" charset="0"/>
              <a:buChar char="•"/>
            </a:pPr>
            <a:endParaRPr lang="en-US" sz="2100" dirty="0">
              <a:cs typeface="Calibri" panose="020F0502020204030204"/>
            </a:endParaRPr>
          </a:p>
        </p:txBody>
      </p:sp>
      <p:pic>
        <p:nvPicPr>
          <p:cNvPr id="3" name="Picture 5" descr="A group of people riding bikes&#10;&#10;Description automatically generated">
            <a:extLst>
              <a:ext uri="{FF2B5EF4-FFF2-40B4-BE49-F238E27FC236}">
                <a16:creationId xmlns:a16="http://schemas.microsoft.com/office/drawing/2014/main" id="{6D7C0CCD-6D5B-1D58-EEA5-3E27E7B1E1DF}"/>
              </a:ext>
            </a:extLst>
          </p:cNvPr>
          <p:cNvPicPr>
            <a:picLocks noChangeAspect="1"/>
          </p:cNvPicPr>
          <p:nvPr/>
        </p:nvPicPr>
        <p:blipFill rotWithShape="1">
          <a:blip r:embed="rId2"/>
          <a:srcRect l="16020" r="12766" b="1"/>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5063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Calendar&#10;&#10;Description automatically generated">
            <a:extLst>
              <a:ext uri="{FF2B5EF4-FFF2-40B4-BE49-F238E27FC236}">
                <a16:creationId xmlns:a16="http://schemas.microsoft.com/office/drawing/2014/main" id="{E37E2263-EEE9-C3F5-B966-DA71D04A679A}"/>
              </a:ext>
            </a:extLst>
          </p:cNvPr>
          <p:cNvPicPr>
            <a:picLocks noChangeAspect="1"/>
          </p:cNvPicPr>
          <p:nvPr/>
        </p:nvPicPr>
        <p:blipFill>
          <a:blip r:embed="rId2"/>
          <a:stretch>
            <a:fillRect/>
          </a:stretch>
        </p:blipFill>
        <p:spPr>
          <a:xfrm>
            <a:off x="482601" y="1429817"/>
            <a:ext cx="5285942" cy="3995189"/>
          </a:xfrm>
          <a:prstGeom prst="rect">
            <a:avLst/>
          </a:prstGeom>
        </p:spPr>
      </p:pic>
      <p:sp>
        <p:nvSpPr>
          <p:cNvPr id="3" name="Arrow: Left 2">
            <a:extLst>
              <a:ext uri="{FF2B5EF4-FFF2-40B4-BE49-F238E27FC236}">
                <a16:creationId xmlns:a16="http://schemas.microsoft.com/office/drawing/2014/main" id="{A262ECD9-19D3-56D3-AC61-43128CDB30ED}"/>
              </a:ext>
            </a:extLst>
          </p:cNvPr>
          <p:cNvSpPr/>
          <p:nvPr/>
        </p:nvSpPr>
        <p:spPr>
          <a:xfrm>
            <a:off x="2328852" y="4260868"/>
            <a:ext cx="5132717" cy="4744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A4626A26-C93D-ADEC-14F1-BF49F9FB0A98}"/>
              </a:ext>
            </a:extLst>
          </p:cNvPr>
          <p:cNvSpPr txBox="1"/>
          <p:nvPr/>
        </p:nvSpPr>
        <p:spPr>
          <a:xfrm>
            <a:off x="6960842" y="3375491"/>
            <a:ext cx="2186796" cy="13619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100" dirty="0">
                <a:solidFill>
                  <a:schemeClr val="bg1"/>
                </a:solidFill>
              </a:rPr>
              <a:t>Tuesday, May the 24th Periods 5, 6 and 7 (and over lunch!)</a:t>
            </a:r>
          </a:p>
        </p:txBody>
      </p:sp>
      <p:sp>
        <p:nvSpPr>
          <p:cNvPr id="5" name="TextBox 4">
            <a:extLst>
              <a:ext uri="{FF2B5EF4-FFF2-40B4-BE49-F238E27FC236}">
                <a16:creationId xmlns:a16="http://schemas.microsoft.com/office/drawing/2014/main" id="{D87578B0-4CD8-E50C-C67B-65B40B67851B}"/>
              </a:ext>
            </a:extLst>
          </p:cNvPr>
          <p:cNvSpPr txBox="1"/>
          <p:nvPr/>
        </p:nvSpPr>
        <p:spPr>
          <a:xfrm rot="-1560000">
            <a:off x="458636" y="1536976"/>
            <a:ext cx="1701561"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3000" b="1" dirty="0">
                <a:solidFill>
                  <a:srgbClr val="FF0000"/>
                </a:solidFill>
              </a:rPr>
              <a:t>When!</a:t>
            </a:r>
          </a:p>
        </p:txBody>
      </p:sp>
    </p:spTree>
    <p:extLst>
      <p:ext uri="{BB962C8B-B14F-4D97-AF65-F5344CB8AC3E}">
        <p14:creationId xmlns:p14="http://schemas.microsoft.com/office/powerpoint/2010/main" val="390515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clipart&#10;&#10;Description automatically generated">
            <a:extLst>
              <a:ext uri="{FF2B5EF4-FFF2-40B4-BE49-F238E27FC236}">
                <a16:creationId xmlns:a16="http://schemas.microsoft.com/office/drawing/2014/main" id="{B5519DC5-E264-AA9E-DF09-57AF0C0A6816}"/>
              </a:ext>
            </a:extLst>
          </p:cNvPr>
          <p:cNvPicPr>
            <a:picLocks noChangeAspect="1"/>
          </p:cNvPicPr>
          <p:nvPr/>
        </p:nvPicPr>
        <p:blipFill>
          <a:blip r:embed="rId2"/>
          <a:stretch>
            <a:fillRect/>
          </a:stretch>
        </p:blipFill>
        <p:spPr>
          <a:xfrm>
            <a:off x="3046395" y="1844124"/>
            <a:ext cx="5257047" cy="3165142"/>
          </a:xfrm>
          <a:prstGeom prst="rect">
            <a:avLst/>
          </a:prstGeom>
        </p:spPr>
      </p:pic>
      <p:sp>
        <p:nvSpPr>
          <p:cNvPr id="5" name="TextBox 4">
            <a:extLst>
              <a:ext uri="{FF2B5EF4-FFF2-40B4-BE49-F238E27FC236}">
                <a16:creationId xmlns:a16="http://schemas.microsoft.com/office/drawing/2014/main" id="{4B2446E6-FC76-F15E-5FD0-C84F89B6FD5D}"/>
              </a:ext>
            </a:extLst>
          </p:cNvPr>
          <p:cNvSpPr txBox="1"/>
          <p:nvPr/>
        </p:nvSpPr>
        <p:spPr>
          <a:xfrm>
            <a:off x="459358" y="1974371"/>
            <a:ext cx="2844560"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700" dirty="0">
                <a:ea typeface="Calibri"/>
                <a:cs typeface="Calibri"/>
              </a:rPr>
              <a:t>Here are some </a:t>
            </a:r>
          </a:p>
        </p:txBody>
      </p:sp>
      <p:sp>
        <p:nvSpPr>
          <p:cNvPr id="8" name="TextBox 7">
            <a:extLst>
              <a:ext uri="{FF2B5EF4-FFF2-40B4-BE49-F238E27FC236}">
                <a16:creationId xmlns:a16="http://schemas.microsoft.com/office/drawing/2014/main" id="{1C28C651-25A7-4C86-5A95-4C365BF2A978}"/>
              </a:ext>
            </a:extLst>
          </p:cNvPr>
          <p:cNvSpPr txBox="1"/>
          <p:nvPr/>
        </p:nvSpPr>
        <p:spPr>
          <a:xfrm>
            <a:off x="5473462" y="4821088"/>
            <a:ext cx="3739550"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700" dirty="0">
                <a:ea typeface="Calibri"/>
                <a:cs typeface="Calibri"/>
              </a:rPr>
              <a:t>you can sign up to... </a:t>
            </a:r>
          </a:p>
        </p:txBody>
      </p:sp>
    </p:spTree>
    <p:extLst>
      <p:ext uri="{BB962C8B-B14F-4D97-AF65-F5344CB8AC3E}">
        <p14:creationId xmlns:p14="http://schemas.microsoft.com/office/powerpoint/2010/main" val="25825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E8B5-3662-4C31-7A46-6AD511D52950}"/>
              </a:ext>
            </a:extLst>
          </p:cNvPr>
          <p:cNvSpPr>
            <a:spLocks noGrp="1"/>
          </p:cNvSpPr>
          <p:nvPr>
            <p:ph type="title"/>
          </p:nvPr>
        </p:nvSpPr>
        <p:spPr>
          <a:xfrm>
            <a:off x="628650" y="1131094"/>
            <a:ext cx="4045021" cy="994172"/>
          </a:xfrm>
        </p:spPr>
        <p:txBody>
          <a:bodyPr vert="horz" lIns="68580" tIns="34290" rIns="68580" bIns="34290" rtlCol="0" anchor="ctr">
            <a:normAutofit/>
          </a:bodyPr>
          <a:lstStyle/>
          <a:p>
            <a:r>
              <a:rPr lang="en-US" sz="3300" b="1"/>
              <a:t>Plogging</a:t>
            </a:r>
          </a:p>
        </p:txBody>
      </p:sp>
      <p:sp>
        <p:nvSpPr>
          <p:cNvPr id="4" name="Text Placeholder 3">
            <a:extLst>
              <a:ext uri="{FF2B5EF4-FFF2-40B4-BE49-F238E27FC236}">
                <a16:creationId xmlns:a16="http://schemas.microsoft.com/office/drawing/2014/main" id="{9D7B6A45-529C-CD08-C121-CE09A034FD9F}"/>
              </a:ext>
            </a:extLst>
          </p:cNvPr>
          <p:cNvSpPr>
            <a:spLocks noGrp="1"/>
          </p:cNvSpPr>
          <p:nvPr>
            <p:ph type="body" sz="half" idx="2"/>
          </p:nvPr>
        </p:nvSpPr>
        <p:spPr>
          <a:xfrm>
            <a:off x="628650" y="2226469"/>
            <a:ext cx="4045021" cy="3263504"/>
          </a:xfrm>
        </p:spPr>
        <p:txBody>
          <a:bodyPr vert="horz" lIns="68580" tIns="34290" rIns="68580" bIns="34290" rtlCol="0" anchor="t">
            <a:noAutofit/>
          </a:bodyPr>
          <a:lstStyle/>
          <a:p>
            <a:r>
              <a:rPr lang="en-US" sz="2100" b="1" dirty="0"/>
              <a:t>Who: </a:t>
            </a:r>
            <a:r>
              <a:rPr lang="en-US" sz="2100" dirty="0" err="1"/>
              <a:t>Mr</a:t>
            </a:r>
            <a:r>
              <a:rPr lang="en-US" sz="2100" dirty="0"/>
              <a:t> Pickering and Miss </a:t>
            </a:r>
            <a:r>
              <a:rPr lang="en-US" sz="2100" dirty="0" err="1"/>
              <a:t>Sheddon</a:t>
            </a:r>
            <a:endParaRPr lang="en-US" dirty="0" err="1"/>
          </a:p>
          <a:p>
            <a:r>
              <a:rPr lang="en-US" sz="2100" b="1" dirty="0"/>
              <a:t>What:</a:t>
            </a:r>
            <a:r>
              <a:rPr lang="en-US" sz="2100" dirty="0"/>
              <a:t> Litter picking and light jogging!</a:t>
            </a:r>
            <a:endParaRPr lang="en-US" sz="2100" dirty="0">
              <a:ea typeface="Calibri" panose="020F0502020204030204"/>
              <a:cs typeface="Calibri" panose="020F0502020204030204"/>
            </a:endParaRPr>
          </a:p>
          <a:p>
            <a:r>
              <a:rPr lang="en-US" sz="2100" dirty="0"/>
              <a:t>Want to stay fit and look after your environment and local community? Get involved with this wholesome task, do some good for you and others!</a:t>
            </a:r>
            <a:endParaRPr lang="en-US" sz="2100" dirty="0">
              <a:ea typeface="Calibri" panose="020F0502020204030204"/>
              <a:cs typeface="Calibri" panose="020F0502020204030204"/>
            </a:endParaRPr>
          </a:p>
          <a:p>
            <a:r>
              <a:rPr lang="en-US" sz="2100" b="1" dirty="0"/>
              <a:t>Where</a:t>
            </a:r>
            <a:r>
              <a:rPr lang="en-US" sz="2100" dirty="0"/>
              <a:t>: The local area.</a:t>
            </a:r>
            <a:endParaRPr lang="en-US" sz="2100" dirty="0">
              <a:ea typeface="Calibri" panose="020F0502020204030204"/>
              <a:cs typeface="Calibri" panose="020F0502020204030204"/>
            </a:endParaRPr>
          </a:p>
          <a:p>
            <a:r>
              <a:rPr lang="en-US" sz="2100" b="1" dirty="0"/>
              <a:t>Cost: </a:t>
            </a:r>
            <a:r>
              <a:rPr lang="en-US" sz="2100" dirty="0"/>
              <a:t>Free!</a:t>
            </a:r>
            <a:endParaRPr lang="en-US" sz="2100" dirty="0">
              <a:ea typeface="Calibri" panose="020F0502020204030204"/>
              <a:cs typeface="Calibri" panose="020F0502020204030204"/>
            </a:endParaRPr>
          </a:p>
          <a:p>
            <a:pPr indent="-171450">
              <a:buFont typeface="Arial" panose="020B0604020202020204" pitchFamily="34" charset="0"/>
              <a:buChar char="•"/>
            </a:pPr>
            <a:endParaRPr lang="en-US" sz="2100"/>
          </a:p>
          <a:p>
            <a:pPr indent="-171450">
              <a:buFont typeface="Arial" panose="020B0604020202020204" pitchFamily="34" charset="0"/>
              <a:buChar char="•"/>
            </a:pPr>
            <a:endParaRPr lang="en-US" sz="2100"/>
          </a:p>
        </p:txBody>
      </p:sp>
      <p:pic>
        <p:nvPicPr>
          <p:cNvPr id="5" name="Picture 5" descr="A picture containing grass, tree, outdoor, athletic game&#10;&#10;Description automatically generated">
            <a:extLst>
              <a:ext uri="{FF2B5EF4-FFF2-40B4-BE49-F238E27FC236}">
                <a16:creationId xmlns:a16="http://schemas.microsoft.com/office/drawing/2014/main" id="{E8CC3BE5-AE5D-9B9C-421E-8653B1708CE5}"/>
              </a:ext>
            </a:extLst>
          </p:cNvPr>
          <p:cNvPicPr>
            <a:picLocks noChangeAspect="1"/>
          </p:cNvPicPr>
          <p:nvPr/>
        </p:nvPicPr>
        <p:blipFill rotWithShape="1">
          <a:blip r:embed="rId2"/>
          <a:srcRect l="30855" r="13146" b="2"/>
          <a:stretch/>
        </p:blipFill>
        <p:spPr>
          <a:xfrm>
            <a:off x="4781190" y="1426135"/>
            <a:ext cx="3841679" cy="384167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406353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E8D53033-A49F-9F4F-AC09-7160C8262696}"/>
              </a:ext>
            </a:extLst>
          </p:cNvPr>
          <p:cNvPicPr>
            <a:picLocks noChangeAspect="1"/>
          </p:cNvPicPr>
          <p:nvPr/>
        </p:nvPicPr>
        <p:blipFill rotWithShape="1">
          <a:blip r:embed="rId2"/>
          <a:srcRect l="7524" t="9091" r="24967" b="-1"/>
          <a:stretch/>
        </p:blipFill>
        <p:spPr>
          <a:xfrm>
            <a:off x="3534156" y="857257"/>
            <a:ext cx="6501384" cy="5143493"/>
          </a:xfrm>
          <a:prstGeom prst="rect">
            <a:avLst/>
          </a:prstGeom>
        </p:spPr>
      </p:pic>
      <p:sp>
        <p:nvSpPr>
          <p:cNvPr id="2" name="Title 1">
            <a:extLst>
              <a:ext uri="{FF2B5EF4-FFF2-40B4-BE49-F238E27FC236}">
                <a16:creationId xmlns:a16="http://schemas.microsoft.com/office/drawing/2014/main" id="{305AE8B5-3662-4C31-7A46-6AD511D52950}"/>
              </a:ext>
            </a:extLst>
          </p:cNvPr>
          <p:cNvSpPr>
            <a:spLocks noGrp="1"/>
          </p:cNvSpPr>
          <p:nvPr>
            <p:ph type="title"/>
          </p:nvPr>
        </p:nvSpPr>
        <p:spPr>
          <a:xfrm>
            <a:off x="278321" y="1728216"/>
            <a:ext cx="2578608" cy="843534"/>
          </a:xfrm>
        </p:spPr>
        <p:txBody>
          <a:bodyPr vert="horz" lIns="68580" tIns="34290" rIns="68580" bIns="34290" rtlCol="0" anchor="b">
            <a:noAutofit/>
          </a:bodyPr>
          <a:lstStyle/>
          <a:p>
            <a:r>
              <a:rPr lang="en-US" sz="3300" b="1" dirty="0"/>
              <a:t>Science Experiments</a:t>
            </a:r>
          </a:p>
        </p:txBody>
      </p:sp>
      <p:sp>
        <p:nvSpPr>
          <p:cNvPr id="4" name="Text Placeholder 3">
            <a:extLst>
              <a:ext uri="{FF2B5EF4-FFF2-40B4-BE49-F238E27FC236}">
                <a16:creationId xmlns:a16="http://schemas.microsoft.com/office/drawing/2014/main" id="{9D7B6A45-529C-CD08-C121-CE09A034FD9F}"/>
              </a:ext>
            </a:extLst>
          </p:cNvPr>
          <p:cNvSpPr>
            <a:spLocks noGrp="1"/>
          </p:cNvSpPr>
          <p:nvPr>
            <p:ph type="body" sz="half" idx="2"/>
          </p:nvPr>
        </p:nvSpPr>
        <p:spPr>
          <a:xfrm>
            <a:off x="278321" y="2863441"/>
            <a:ext cx="3139896" cy="2437793"/>
          </a:xfrm>
          <a:solidFill>
            <a:schemeClr val="bg1">
              <a:alpha val="51000"/>
            </a:schemeClr>
          </a:solidFill>
        </p:spPr>
        <p:txBody>
          <a:bodyPr vert="horz" lIns="68580" tIns="34290" rIns="68580" bIns="34290" rtlCol="0" anchor="t">
            <a:noAutofit/>
          </a:bodyPr>
          <a:lstStyle/>
          <a:p>
            <a:r>
              <a:rPr lang="en-US" sz="1800" b="1" dirty="0"/>
              <a:t>Who: </a:t>
            </a:r>
            <a:r>
              <a:rPr lang="en-US" sz="1800" dirty="0"/>
              <a:t>Dr </a:t>
            </a:r>
            <a:r>
              <a:rPr lang="en-US" sz="1800" dirty="0" err="1"/>
              <a:t>Danioux</a:t>
            </a:r>
            <a:r>
              <a:rPr lang="en-US" sz="1800" dirty="0"/>
              <a:t> and Miss Scott</a:t>
            </a:r>
            <a:endParaRPr lang="en-US" dirty="0"/>
          </a:p>
          <a:p>
            <a:r>
              <a:rPr lang="en-US" sz="1800" b="1" dirty="0"/>
              <a:t>What:</a:t>
            </a:r>
            <a:r>
              <a:rPr lang="en-US" sz="1800" dirty="0"/>
              <a:t> Science Experiments.</a:t>
            </a:r>
            <a:endParaRPr lang="en-US" sz="1800" dirty="0">
              <a:ea typeface="Calibri" panose="020F0502020204030204"/>
              <a:cs typeface="Calibri" panose="020F0502020204030204"/>
            </a:endParaRPr>
          </a:p>
          <a:p>
            <a:r>
              <a:rPr lang="en-US" sz="1800" dirty="0"/>
              <a:t>Have you ever wanted to get involved in a NATIONAL science project? Now is your chance! </a:t>
            </a:r>
            <a:endParaRPr lang="en-US" sz="1800" dirty="0">
              <a:ea typeface="Calibri" panose="020F0502020204030204"/>
              <a:cs typeface="Calibri" panose="020F0502020204030204"/>
            </a:endParaRPr>
          </a:p>
          <a:p>
            <a:r>
              <a:rPr lang="en-US" sz="1800" b="1" dirty="0"/>
              <a:t>Where</a:t>
            </a:r>
            <a:r>
              <a:rPr lang="en-US" sz="1800" dirty="0"/>
              <a:t>: Lab T010</a:t>
            </a:r>
            <a:endParaRPr lang="en-US" sz="1800" dirty="0">
              <a:ea typeface="Calibri" panose="020F0502020204030204"/>
              <a:cs typeface="Calibri" panose="020F0502020204030204"/>
            </a:endParaRPr>
          </a:p>
          <a:p>
            <a:r>
              <a:rPr lang="en-US" sz="1800" b="1" dirty="0"/>
              <a:t>Cost: </a:t>
            </a:r>
            <a:r>
              <a:rPr lang="en-US" sz="1800" dirty="0"/>
              <a:t>£1</a:t>
            </a:r>
            <a:endParaRPr lang="en-US" sz="1800" dirty="0">
              <a:ea typeface="Calibri" panose="020F0502020204030204"/>
              <a:cs typeface="Calibri" panose="020F0502020204030204"/>
            </a:endParaRPr>
          </a:p>
          <a:p>
            <a:pPr indent="-171450">
              <a:buFont typeface="Arial" panose="020B0604020202020204" pitchFamily="34" charset="0"/>
              <a:buChar char="•"/>
            </a:pPr>
            <a:endParaRPr lang="en-US" sz="1800" dirty="0"/>
          </a:p>
          <a:p>
            <a:endParaRPr lang="en-US" sz="1800" dirty="0">
              <a:ea typeface="Calibri" panose="020F0502020204030204"/>
              <a:cs typeface="Calibri" panose="020F0502020204030204"/>
            </a:endParaRPr>
          </a:p>
        </p:txBody>
      </p:sp>
    </p:spTree>
    <p:extLst>
      <p:ext uri="{BB962C8B-B14F-4D97-AF65-F5344CB8AC3E}">
        <p14:creationId xmlns:p14="http://schemas.microsoft.com/office/powerpoint/2010/main" val="258700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1996" y="1179576"/>
            <a:ext cx="3071304" cy="1231900"/>
          </a:xfrm>
        </p:spPr>
        <p:txBody>
          <a:bodyPr vert="horz" lIns="68580" tIns="34290" rIns="68580" bIns="34290" rtlCol="0" anchor="b">
            <a:normAutofit/>
          </a:bodyPr>
          <a:lstStyle/>
          <a:p>
            <a:pPr algn="l"/>
            <a:r>
              <a:rPr lang="en-US" sz="4050"/>
              <a:t>Craft</a:t>
            </a:r>
          </a:p>
        </p:txBody>
      </p:sp>
      <p:sp>
        <p:nvSpPr>
          <p:cNvPr id="3" name="Subtitle 2"/>
          <p:cNvSpPr>
            <a:spLocks noGrp="1"/>
          </p:cNvSpPr>
          <p:nvPr>
            <p:ph type="subTitle" idx="1"/>
          </p:nvPr>
        </p:nvSpPr>
        <p:spPr>
          <a:xfrm>
            <a:off x="137843" y="2833303"/>
            <a:ext cx="3559449" cy="2690762"/>
          </a:xfrm>
        </p:spPr>
        <p:txBody>
          <a:bodyPr vert="horz" lIns="68580" tIns="34290" rIns="68580" bIns="34290" rtlCol="0" anchor="t">
            <a:noAutofit/>
          </a:bodyPr>
          <a:lstStyle/>
          <a:p>
            <a:pPr algn="l"/>
            <a:r>
              <a:rPr lang="en-US" b="1" dirty="0"/>
              <a:t>What:</a:t>
            </a:r>
            <a:r>
              <a:rPr lang="en-US" dirty="0"/>
              <a:t> Hand decorate a terracotta pot and plant it with a house plant.</a:t>
            </a:r>
          </a:p>
          <a:p>
            <a:pPr algn="l"/>
            <a:r>
              <a:rPr lang="en-US" dirty="0"/>
              <a:t> These make a lovely gift and are sure to brighten any windowsill. These designs were achieved by hydro dipping, come along and have a go. </a:t>
            </a:r>
            <a:endParaRPr lang="en-US">
              <a:ea typeface="Calibri"/>
              <a:cs typeface="Calibri"/>
            </a:endParaRPr>
          </a:p>
          <a:p>
            <a:pPr algn="l"/>
            <a:endParaRPr lang="en-US" dirty="0">
              <a:ea typeface="Calibri"/>
              <a:cs typeface="Calibri"/>
            </a:endParaRPr>
          </a:p>
          <a:p>
            <a:pPr algn="l"/>
            <a:r>
              <a:rPr lang="en-US" b="1" dirty="0">
                <a:ea typeface="Calibri"/>
                <a:cs typeface="Calibri"/>
              </a:rPr>
              <a:t>Where:</a:t>
            </a:r>
            <a:r>
              <a:rPr lang="en-US" dirty="0">
                <a:ea typeface="Calibri"/>
                <a:cs typeface="Calibri"/>
              </a:rPr>
              <a:t> In school</a:t>
            </a:r>
          </a:p>
          <a:p>
            <a:pPr algn="l"/>
            <a:r>
              <a:rPr lang="en-US" b="1" dirty="0"/>
              <a:t>Cost:</a:t>
            </a:r>
            <a:r>
              <a:rPr lang="en-US" dirty="0"/>
              <a:t> £1 </a:t>
            </a:r>
            <a:endParaRPr lang="en-US">
              <a:ea typeface="Calibri" panose="020F0502020204030204"/>
              <a:cs typeface="Calibri" panose="020F0502020204030204"/>
            </a:endParaRPr>
          </a:p>
        </p:txBody>
      </p:sp>
      <p:pic>
        <p:nvPicPr>
          <p:cNvPr id="8" name="Picture 8">
            <a:extLst>
              <a:ext uri="{FF2B5EF4-FFF2-40B4-BE49-F238E27FC236}">
                <a16:creationId xmlns:a16="http://schemas.microsoft.com/office/drawing/2014/main" id="{5F4AD1A8-EC4E-14E5-C49A-210DBA0EB37F}"/>
              </a:ext>
            </a:extLst>
          </p:cNvPr>
          <p:cNvPicPr>
            <a:picLocks noChangeAspect="1"/>
          </p:cNvPicPr>
          <p:nvPr/>
        </p:nvPicPr>
        <p:blipFill rotWithShape="1">
          <a:blip r:embed="rId2"/>
          <a:srcRect t="6536" r="-1" b="-1"/>
          <a:stretch/>
        </p:blipFill>
        <p:spPr>
          <a:xfrm>
            <a:off x="3770701" y="857258"/>
            <a:ext cx="2283650" cy="2697772"/>
          </a:xfrm>
          <a:custGeom>
            <a:avLst/>
            <a:gdLst/>
            <a:ahLst/>
            <a:cxnLst/>
            <a:rect l="l" t="t" r="r" b="b"/>
            <a:pathLst>
              <a:path w="3044866"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8778" y="1230836"/>
                  <a:pt x="3024968" y="1520375"/>
                  <a:pt x="3040069" y="1809660"/>
                </a:cubicBezTo>
                <a:cubicBezTo>
                  <a:pt x="3049835" y="1950657"/>
                  <a:pt x="3044683" y="2092164"/>
                  <a:pt x="3024686" y="2232285"/>
                </a:cubicBez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pic>
      <p:pic>
        <p:nvPicPr>
          <p:cNvPr id="7" name="Picture 7">
            <a:extLst>
              <a:ext uri="{FF2B5EF4-FFF2-40B4-BE49-F238E27FC236}">
                <a16:creationId xmlns:a16="http://schemas.microsoft.com/office/drawing/2014/main" id="{C51FB914-6F18-D79B-4040-AC5877AD0FAD}"/>
              </a:ext>
            </a:extLst>
          </p:cNvPr>
          <p:cNvPicPr>
            <a:picLocks noChangeAspect="1"/>
          </p:cNvPicPr>
          <p:nvPr/>
        </p:nvPicPr>
        <p:blipFill rotWithShape="1">
          <a:blip r:embed="rId3"/>
          <a:srcRect t="5254" r="4" b="11306"/>
          <a:stretch/>
        </p:blipFill>
        <p:spPr>
          <a:xfrm>
            <a:off x="3766495" y="3701572"/>
            <a:ext cx="2284477" cy="2299178"/>
          </a:xfrm>
          <a:custGeom>
            <a:avLst/>
            <a:gdLst/>
            <a:ahLst/>
            <a:cxnLst/>
            <a:rect l="l" t="t" r="r" b="b"/>
            <a:pathLst>
              <a:path w="3045969" h="3065570">
                <a:moveTo>
                  <a:pt x="2750933" y="0"/>
                </a:moveTo>
                <a:lnTo>
                  <a:pt x="3043770" y="11038"/>
                </a:lnTo>
                <a:lnTo>
                  <a:pt x="3045607" y="37526"/>
                </a:lnTo>
                <a:cubicBezTo>
                  <a:pt x="3047625" y="113720"/>
                  <a:pt x="3040851" y="189914"/>
                  <a:pt x="3034394" y="266109"/>
                </a:cubicBez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cubicBezTo>
                  <a:pt x="3052317" y="2587500"/>
                  <a:pt x="3032560" y="2779256"/>
                  <a:pt x="3029596" y="2971138"/>
                </a:cubicBezTo>
                <a:cubicBezTo>
                  <a:pt x="3029314" y="2988346"/>
                  <a:pt x="3030372" y="3005585"/>
                  <a:pt x="3031678" y="3022824"/>
                </a:cubicBezTo>
                <a:lnTo>
                  <a:pt x="3034625" y="3065570"/>
                </a:lnTo>
                <a:lnTo>
                  <a:pt x="24938" y="3065570"/>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pic>
      <p:pic>
        <p:nvPicPr>
          <p:cNvPr id="6" name="Picture 6" descr="A picture containing plant, agave&#10;&#10;Description automatically generated">
            <a:extLst>
              <a:ext uri="{FF2B5EF4-FFF2-40B4-BE49-F238E27FC236}">
                <a16:creationId xmlns:a16="http://schemas.microsoft.com/office/drawing/2014/main" id="{CCE49FE3-DD87-FC51-125B-13D1B2F9B8EF}"/>
              </a:ext>
            </a:extLst>
          </p:cNvPr>
          <p:cNvPicPr>
            <a:picLocks noChangeAspect="1"/>
          </p:cNvPicPr>
          <p:nvPr/>
        </p:nvPicPr>
        <p:blipFill rotWithShape="1">
          <a:blip r:embed="rId4"/>
          <a:srcRect t="5518" r="-3" b="-3"/>
          <a:stretch/>
        </p:blipFill>
        <p:spPr>
          <a:xfrm>
            <a:off x="6197927" y="857258"/>
            <a:ext cx="2946069" cy="3107622"/>
          </a:xfrm>
          <a:custGeom>
            <a:avLst/>
            <a:gdLst/>
            <a:ahLst/>
            <a:cxnLst/>
            <a:rect l="l" t="t" r="r" b="b"/>
            <a:pathLst>
              <a:path w="3928092" h="4143506">
                <a:moveTo>
                  <a:pt x="23605" y="0"/>
                </a:moveTo>
                <a:lnTo>
                  <a:pt x="3928092" y="0"/>
                </a:lnTo>
                <a:lnTo>
                  <a:pt x="3928092"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pic>
      <p:pic>
        <p:nvPicPr>
          <p:cNvPr id="4" name="Picture 4">
            <a:extLst>
              <a:ext uri="{FF2B5EF4-FFF2-40B4-BE49-F238E27FC236}">
                <a16:creationId xmlns:a16="http://schemas.microsoft.com/office/drawing/2014/main" id="{6A5D60B6-4C74-4816-DFF9-A9C01610A662}"/>
              </a:ext>
            </a:extLst>
          </p:cNvPr>
          <p:cNvPicPr>
            <a:picLocks noChangeAspect="1"/>
          </p:cNvPicPr>
          <p:nvPr/>
        </p:nvPicPr>
        <p:blipFill rotWithShape="1">
          <a:blip r:embed="rId5"/>
          <a:srcRect r="-4" b="13755"/>
          <a:stretch/>
        </p:blipFill>
        <p:spPr>
          <a:xfrm>
            <a:off x="6210774" y="4103505"/>
            <a:ext cx="2933228" cy="1897245"/>
          </a:xfrm>
          <a:custGeom>
            <a:avLst/>
            <a:gdLst/>
            <a:ahLst/>
            <a:cxnLst/>
            <a:rect l="l" t="t" r="r" b="b"/>
            <a:pathLst>
              <a:path w="3910971"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71" y="11103"/>
                </a:lnTo>
                <a:lnTo>
                  <a:pt x="3910971"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pic>
    </p:spTree>
    <p:extLst>
      <p:ext uri="{BB962C8B-B14F-4D97-AF65-F5344CB8AC3E}">
        <p14:creationId xmlns:p14="http://schemas.microsoft.com/office/powerpoint/2010/main" val="4819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A992E6AA-F15B-8F38-2534-8CA8A260046F}"/>
              </a:ext>
            </a:extLst>
          </p:cNvPr>
          <p:cNvPicPr>
            <a:picLocks noChangeAspect="1"/>
          </p:cNvPicPr>
          <p:nvPr/>
        </p:nvPicPr>
        <p:blipFill rotWithShape="1">
          <a:blip r:embed="rId2"/>
          <a:srcRect l="31213" t="-788" r="28254" b="-262"/>
          <a:stretch/>
        </p:blipFill>
        <p:spPr>
          <a:xfrm>
            <a:off x="3058065" y="1146641"/>
            <a:ext cx="3255546" cy="4564628"/>
          </a:xfrm>
          <a:prstGeom prst="rect">
            <a:avLst/>
          </a:prstGeom>
        </p:spPr>
      </p:pic>
      <p:sp>
        <p:nvSpPr>
          <p:cNvPr id="4" name="Speech Bubble: Rectangle with Corners Rounded 3">
            <a:extLst>
              <a:ext uri="{FF2B5EF4-FFF2-40B4-BE49-F238E27FC236}">
                <a16:creationId xmlns:a16="http://schemas.microsoft.com/office/drawing/2014/main" id="{12971DDB-755B-7FB1-6B89-7394E01831E1}"/>
              </a:ext>
            </a:extLst>
          </p:cNvPr>
          <p:cNvSpPr/>
          <p:nvPr/>
        </p:nvSpPr>
        <p:spPr>
          <a:xfrm rot="-1020000">
            <a:off x="259318" y="1110421"/>
            <a:ext cx="1973292" cy="15743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ea typeface="Calibri"/>
                <a:cs typeface="Calibri"/>
              </a:rPr>
              <a:t>Who</a:t>
            </a:r>
            <a:r>
              <a:rPr lang="en-US" sz="2100" dirty="0">
                <a:ea typeface="Calibri"/>
                <a:cs typeface="Calibri"/>
              </a:rPr>
              <a:t>: </a:t>
            </a:r>
            <a:r>
              <a:rPr lang="en-US" sz="2100" dirty="0" err="1">
                <a:ea typeface="Calibri"/>
                <a:cs typeface="Calibri"/>
              </a:rPr>
              <a:t>Mr</a:t>
            </a:r>
            <a:r>
              <a:rPr lang="en-US" sz="2100" dirty="0">
                <a:ea typeface="Calibri"/>
                <a:cs typeface="Calibri"/>
              </a:rPr>
              <a:t> Mackenzie and </a:t>
            </a:r>
            <a:r>
              <a:rPr lang="en-US" sz="2100" dirty="0" err="1">
                <a:ea typeface="Calibri"/>
                <a:cs typeface="Calibri"/>
              </a:rPr>
              <a:t>Ms</a:t>
            </a:r>
            <a:r>
              <a:rPr lang="en-US" sz="2100" dirty="0">
                <a:ea typeface="Calibri"/>
                <a:cs typeface="Calibri"/>
              </a:rPr>
              <a:t> Bowerman!</a:t>
            </a:r>
            <a:endParaRPr lang="en-US" sz="2100">
              <a:ea typeface="Calibri"/>
              <a:cs typeface="Calibri"/>
            </a:endParaRPr>
          </a:p>
        </p:txBody>
      </p:sp>
      <p:sp>
        <p:nvSpPr>
          <p:cNvPr id="5" name="Speech Bubble: Rectangle with Corners Rounded 4">
            <a:extLst>
              <a:ext uri="{FF2B5EF4-FFF2-40B4-BE49-F238E27FC236}">
                <a16:creationId xmlns:a16="http://schemas.microsoft.com/office/drawing/2014/main" id="{20B85E54-5FAF-6BFD-6157-B6A95EF1AD44}"/>
              </a:ext>
            </a:extLst>
          </p:cNvPr>
          <p:cNvSpPr/>
          <p:nvPr/>
        </p:nvSpPr>
        <p:spPr>
          <a:xfrm rot="720000">
            <a:off x="154077" y="3160436"/>
            <a:ext cx="2932981" cy="24261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ea typeface="+mn-lt"/>
                <a:cs typeface="+mn-lt"/>
              </a:rPr>
              <a:t>What: </a:t>
            </a:r>
            <a:r>
              <a:rPr lang="en-US" sz="2100" dirty="0">
                <a:ea typeface="+mn-lt"/>
                <a:cs typeface="+mn-lt"/>
              </a:rPr>
              <a:t>Create a mural with cut out, manga graphic novels and superhero character images! Free cakes!</a:t>
            </a:r>
            <a:endParaRPr lang="en-US" sz="1350" dirty="0">
              <a:ea typeface="Calibri"/>
              <a:cs typeface="Calibri"/>
            </a:endParaRPr>
          </a:p>
        </p:txBody>
      </p:sp>
      <p:sp>
        <p:nvSpPr>
          <p:cNvPr id="6" name="Speech Bubble: Rectangle with Corners Rounded 5">
            <a:extLst>
              <a:ext uri="{FF2B5EF4-FFF2-40B4-BE49-F238E27FC236}">
                <a16:creationId xmlns:a16="http://schemas.microsoft.com/office/drawing/2014/main" id="{F8179F0D-6CBF-1504-F1F6-836EE8166756}"/>
              </a:ext>
            </a:extLst>
          </p:cNvPr>
          <p:cNvSpPr/>
          <p:nvPr/>
        </p:nvSpPr>
        <p:spPr>
          <a:xfrm rot="780000">
            <a:off x="6739912" y="1110421"/>
            <a:ext cx="1973292" cy="15743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ea typeface="Calibri"/>
                <a:cs typeface="Calibri"/>
              </a:rPr>
              <a:t>Where: </a:t>
            </a:r>
            <a:r>
              <a:rPr lang="en-US" sz="2100" dirty="0">
                <a:ea typeface="Calibri"/>
                <a:cs typeface="Calibri"/>
              </a:rPr>
              <a:t>Fountainbridge Library </a:t>
            </a:r>
          </a:p>
        </p:txBody>
      </p:sp>
      <p:sp>
        <p:nvSpPr>
          <p:cNvPr id="7" name="Speech Bubble: Rectangle with Corners Rounded 6">
            <a:extLst>
              <a:ext uri="{FF2B5EF4-FFF2-40B4-BE49-F238E27FC236}">
                <a16:creationId xmlns:a16="http://schemas.microsoft.com/office/drawing/2014/main" id="{1A1A1DC8-C36E-E146-1554-7C412C50304C}"/>
              </a:ext>
            </a:extLst>
          </p:cNvPr>
          <p:cNvSpPr/>
          <p:nvPr/>
        </p:nvSpPr>
        <p:spPr>
          <a:xfrm rot="-1020000">
            <a:off x="6642864" y="3288591"/>
            <a:ext cx="1973292" cy="15743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ea typeface="Calibri"/>
                <a:cs typeface="Calibri"/>
              </a:rPr>
              <a:t>Cost: </a:t>
            </a:r>
            <a:r>
              <a:rPr lang="en-US" sz="2100" dirty="0">
                <a:ea typeface="Calibri"/>
                <a:cs typeface="Calibri"/>
              </a:rPr>
              <a:t>Free!</a:t>
            </a:r>
            <a:endParaRPr lang="en-US" sz="2100">
              <a:ea typeface="Calibri"/>
              <a:cs typeface="Calibri"/>
            </a:endParaRPr>
          </a:p>
        </p:txBody>
      </p:sp>
    </p:spTree>
    <p:extLst>
      <p:ext uri="{BB962C8B-B14F-4D97-AF65-F5344CB8AC3E}">
        <p14:creationId xmlns:p14="http://schemas.microsoft.com/office/powerpoint/2010/main" val="716741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Text Box 17"/>
          <p:cNvSpPr txBox="1">
            <a:spLocks noChangeArrowheads="1"/>
          </p:cNvSpPr>
          <p:nvPr/>
        </p:nvSpPr>
        <p:spPr bwMode="auto">
          <a:xfrm>
            <a:off x="1331641" y="4393393"/>
            <a:ext cx="6519522" cy="1522596"/>
          </a:xfrm>
          <a:prstGeom prst="rect">
            <a:avLst/>
          </a:prstGeom>
          <a:noFill/>
          <a:ln w="9525">
            <a:noFill/>
            <a:miter lim="800000"/>
            <a:headEnd/>
            <a:tailEnd/>
          </a:ln>
          <a:effectLst/>
        </p:spPr>
        <p:txBody>
          <a:bodyPr>
            <a:spAutoFit/>
          </a:bodyPr>
          <a:lstStyle/>
          <a:p>
            <a:pPr defTabSz="685474">
              <a:spcBef>
                <a:spcPct val="50000"/>
              </a:spcBef>
            </a:pPr>
            <a:r>
              <a:rPr lang="en-GB" sz="1500" b="1" dirty="0"/>
              <a:t>When:</a:t>
            </a:r>
            <a:r>
              <a:rPr lang="en-GB" sz="1500" dirty="0"/>
              <a:t> Tuesday 24</a:t>
            </a:r>
            <a:r>
              <a:rPr lang="en-GB" sz="1500" baseline="30000" dirty="0"/>
              <a:t>th</a:t>
            </a:r>
            <a:r>
              <a:rPr lang="en-GB" sz="1500" dirty="0"/>
              <a:t> &amp; Wednesday 25</a:t>
            </a:r>
            <a:r>
              <a:rPr lang="en-GB" sz="1500" baseline="30000" dirty="0"/>
              <a:t>th </a:t>
            </a:r>
            <a:r>
              <a:rPr lang="en-GB" sz="1500" dirty="0"/>
              <a:t>&amp; Thursday 26</a:t>
            </a:r>
            <a:r>
              <a:rPr lang="en-GB" sz="1500" baseline="30000" dirty="0"/>
              <a:t>th</a:t>
            </a:r>
            <a:r>
              <a:rPr lang="en-GB" sz="1500" dirty="0"/>
              <a:t> June 2017</a:t>
            </a:r>
          </a:p>
          <a:p>
            <a:pPr defTabSz="685474">
              <a:spcBef>
                <a:spcPct val="50000"/>
              </a:spcBef>
            </a:pPr>
            <a:endParaRPr lang="en-GB" sz="268" dirty="0"/>
          </a:p>
          <a:p>
            <a:pPr defTabSz="685474">
              <a:spcBef>
                <a:spcPct val="50000"/>
              </a:spcBef>
            </a:pPr>
            <a:r>
              <a:rPr lang="en-GB" sz="1500" b="1" dirty="0"/>
              <a:t>Where:</a:t>
            </a:r>
            <a:r>
              <a:rPr lang="en-GB" sz="1500" dirty="0"/>
              <a:t> Tynecastle High School – Playground – Weather permitting</a:t>
            </a:r>
          </a:p>
          <a:p>
            <a:pPr defTabSz="685474">
              <a:spcBef>
                <a:spcPct val="50000"/>
              </a:spcBef>
            </a:pPr>
            <a:r>
              <a:rPr lang="en-GB" sz="1500" b="1" dirty="0"/>
              <a:t>How Much?</a:t>
            </a:r>
            <a:r>
              <a:rPr lang="en-GB" sz="1500" dirty="0"/>
              <a:t> </a:t>
            </a:r>
            <a:r>
              <a:rPr lang="en-GB" sz="1928" b="1" u="sng" dirty="0">
                <a:solidFill>
                  <a:srgbClr val="FF0000"/>
                </a:solidFill>
              </a:rPr>
              <a:t>£0.00 FREE</a:t>
            </a:r>
            <a:r>
              <a:rPr lang="en-GB" sz="1500" dirty="0"/>
              <a:t>    </a:t>
            </a:r>
          </a:p>
          <a:p>
            <a:pPr defTabSz="685474">
              <a:spcBef>
                <a:spcPct val="50000"/>
              </a:spcBef>
            </a:pPr>
            <a:r>
              <a:rPr lang="en-GB" sz="1500" b="1" dirty="0"/>
              <a:t>MAX </a:t>
            </a:r>
            <a:r>
              <a:rPr lang="en-GB" sz="1500" b="1" dirty="0">
                <a:highlight>
                  <a:srgbClr val="FFFF00"/>
                </a:highlight>
              </a:rPr>
              <a:t>60</a:t>
            </a:r>
            <a:r>
              <a:rPr lang="en-GB" sz="1500" b="1" dirty="0"/>
              <a:t> people per day</a:t>
            </a:r>
            <a:r>
              <a:rPr lang="en-GB" sz="1500" dirty="0"/>
              <a:t> </a:t>
            </a:r>
          </a:p>
        </p:txBody>
      </p:sp>
      <p:grpSp>
        <p:nvGrpSpPr>
          <p:cNvPr id="3" name="Group 2">
            <a:extLst>
              <a:ext uri="{FF2B5EF4-FFF2-40B4-BE49-F238E27FC236}">
                <a16:creationId xmlns:a16="http://schemas.microsoft.com/office/drawing/2014/main" id="{53BA3F08-7F40-489D-BCB6-B4C8750F9D57}"/>
              </a:ext>
            </a:extLst>
          </p:cNvPr>
          <p:cNvGrpSpPr/>
          <p:nvPr/>
        </p:nvGrpSpPr>
        <p:grpSpPr>
          <a:xfrm>
            <a:off x="1352095" y="958816"/>
            <a:ext cx="4131999" cy="1185193"/>
            <a:chOff x="479578" y="134126"/>
            <a:chExt cx="10668876" cy="2727837"/>
          </a:xfrm>
        </p:grpSpPr>
        <p:pic>
          <p:nvPicPr>
            <p:cNvPr id="14338" name="il_fi" descr="http://wrestlingclique.com/imagehosting/163344dc8c848939bb.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9578" y="134126"/>
              <a:ext cx="6904856" cy="2366512"/>
            </a:xfrm>
            <a:prstGeom prst="rect">
              <a:avLst/>
            </a:prstGeom>
            <a:noFill/>
            <a:ln w="9525">
              <a:noFill/>
              <a:miter lim="800000"/>
              <a:headEnd/>
              <a:tailEnd/>
            </a:ln>
          </p:spPr>
        </p:pic>
        <p:sp>
          <p:nvSpPr>
            <p:cNvPr id="2" name="TextBox 1"/>
            <p:cNvSpPr txBox="1"/>
            <p:nvPr/>
          </p:nvSpPr>
          <p:spPr>
            <a:xfrm>
              <a:off x="4185885" y="1738445"/>
              <a:ext cx="6962569" cy="1123518"/>
            </a:xfrm>
            <a:prstGeom prst="rect">
              <a:avLst/>
            </a:prstGeom>
            <a:noFill/>
          </p:spPr>
          <p:txBody>
            <a:bodyPr wrap="square" rtlCol="0">
              <a:spAutoFit/>
            </a:bodyPr>
            <a:lstStyle/>
            <a:p>
              <a:pPr algn="ctr"/>
              <a:r>
                <a:rPr lang="en-GB" sz="2572" i="1" dirty="0">
                  <a:latin typeface="BankGothic Lt BT" panose="020B0607020203060204" pitchFamily="34" charset="0"/>
                </a:rPr>
                <a:t>….version 3.0</a:t>
              </a:r>
              <a:endParaRPr lang="en-GB" sz="1928" i="1" dirty="0">
                <a:latin typeface="BankGothic Lt BT" panose="020B0607020203060204" pitchFamily="34" charset="0"/>
              </a:endParaRPr>
            </a:p>
          </p:txBody>
        </p:sp>
      </p:gr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16200000">
            <a:off x="10236826" y="7430662"/>
            <a:ext cx="859484" cy="280243"/>
          </a:xfrm>
          <a:prstGeom prst="rect">
            <a:avLst/>
          </a:prstGeom>
        </p:spPr>
      </p:pic>
      <p:grpSp>
        <p:nvGrpSpPr>
          <p:cNvPr id="7" name="Group 6"/>
          <p:cNvGrpSpPr/>
          <p:nvPr/>
        </p:nvGrpSpPr>
        <p:grpSpPr>
          <a:xfrm>
            <a:off x="1471428" y="1963123"/>
            <a:ext cx="1485918" cy="1311386"/>
            <a:chOff x="11065530" y="1069070"/>
            <a:chExt cx="1383943" cy="1122111"/>
          </a:xfrm>
        </p:grpSpPr>
        <p:pic>
          <p:nvPicPr>
            <p:cNvPr id="1032" name="Picture 8" descr="Image result for boxing gloves grant graphic"/>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684" t="15142" r="7070" b="16132"/>
            <a:stretch/>
          </p:blipFill>
          <p:spPr bwMode="auto">
            <a:xfrm>
              <a:off x="11065530" y="1069070"/>
              <a:ext cx="1383943" cy="11221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oxing gloves grant graphic"/>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66" t="6640" r="4210" b="16696"/>
            <a:stretch/>
          </p:blipFill>
          <p:spPr bwMode="auto">
            <a:xfrm>
              <a:off x="11343885" y="1610461"/>
              <a:ext cx="319722" cy="279017"/>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24"/>
          <p:cNvSpPr>
            <a:spLocks noChangeArrowheads="1"/>
          </p:cNvSpPr>
          <p:nvPr/>
        </p:nvSpPr>
        <p:spPr bwMode="auto">
          <a:xfrm>
            <a:off x="5200013" y="5352418"/>
            <a:ext cx="2307106" cy="587020"/>
          </a:xfrm>
          <a:prstGeom prst="rect">
            <a:avLst/>
          </a:prstGeom>
          <a:noFill/>
          <a:ln w="9525">
            <a:noFill/>
            <a:miter lim="800000"/>
            <a:headEnd/>
            <a:tailEnd/>
          </a:ln>
          <a:effectLst/>
        </p:spPr>
        <p:txBody>
          <a:bodyPr wrap="none">
            <a:spAutoFit/>
          </a:bodyPr>
          <a:lstStyle/>
          <a:p>
            <a:pPr defTabSz="685474">
              <a:spcBef>
                <a:spcPct val="50000"/>
              </a:spcBef>
            </a:pPr>
            <a:r>
              <a:rPr lang="en-GB" sz="1286" b="1" dirty="0">
                <a:solidFill>
                  <a:srgbClr val="FF0000"/>
                </a:solidFill>
              </a:rPr>
              <a:t>(priority or spaces given based </a:t>
            </a:r>
          </a:p>
          <a:p>
            <a:pPr defTabSz="685474">
              <a:spcBef>
                <a:spcPct val="50000"/>
              </a:spcBef>
            </a:pPr>
            <a:r>
              <a:rPr lang="en-GB" sz="1286" b="1" dirty="0">
                <a:solidFill>
                  <a:srgbClr val="FF0000"/>
                </a:solidFill>
              </a:rPr>
              <a:t>on class merits and demerits)</a:t>
            </a:r>
          </a:p>
        </p:txBody>
      </p:sp>
      <p:sp>
        <p:nvSpPr>
          <p:cNvPr id="6" name="Rectangle 5">
            <a:extLst>
              <a:ext uri="{FF2B5EF4-FFF2-40B4-BE49-F238E27FC236}">
                <a16:creationId xmlns:a16="http://schemas.microsoft.com/office/drawing/2014/main" id="{236D7D02-0BE7-431D-B12C-CD9FAFD58D81}"/>
              </a:ext>
            </a:extLst>
          </p:cNvPr>
          <p:cNvSpPr/>
          <p:nvPr/>
        </p:nvSpPr>
        <p:spPr>
          <a:xfrm>
            <a:off x="1483257" y="3274509"/>
            <a:ext cx="1462260" cy="488082"/>
          </a:xfrm>
          <a:prstGeom prst="rect">
            <a:avLst/>
          </a:prstGeom>
        </p:spPr>
        <p:txBody>
          <a:bodyPr wrap="none">
            <a:spAutoFit/>
          </a:bodyPr>
          <a:lstStyle/>
          <a:p>
            <a:pPr algn="ctr"/>
            <a:r>
              <a:rPr lang="en-GB" sz="1286" b="1" dirty="0"/>
              <a:t>Boxfit &amp; Boxercise </a:t>
            </a:r>
          </a:p>
          <a:p>
            <a:pPr algn="ctr"/>
            <a:r>
              <a:rPr lang="en-GB" sz="1286" b="1" dirty="0"/>
              <a:t>coaching </a:t>
            </a:r>
            <a:endParaRPr lang="en-GB" sz="965" b="1" dirty="0"/>
          </a:p>
        </p:txBody>
      </p:sp>
      <p:sp>
        <p:nvSpPr>
          <p:cNvPr id="24" name="Rectangle 23">
            <a:extLst>
              <a:ext uri="{FF2B5EF4-FFF2-40B4-BE49-F238E27FC236}">
                <a16:creationId xmlns:a16="http://schemas.microsoft.com/office/drawing/2014/main" id="{E65CF6CB-53DD-4052-A892-F2244BD9C076}"/>
              </a:ext>
            </a:extLst>
          </p:cNvPr>
          <p:cNvSpPr/>
          <p:nvPr/>
        </p:nvSpPr>
        <p:spPr>
          <a:xfrm>
            <a:off x="6495749" y="4124756"/>
            <a:ext cx="574196" cy="290208"/>
          </a:xfrm>
          <a:prstGeom prst="rect">
            <a:avLst/>
          </a:prstGeom>
        </p:spPr>
        <p:txBody>
          <a:bodyPr wrap="none">
            <a:spAutoFit/>
          </a:bodyPr>
          <a:lstStyle/>
          <a:p>
            <a:pPr algn="ctr"/>
            <a:r>
              <a:rPr lang="en-GB" sz="1286" b="1" dirty="0"/>
              <a:t>Sumo</a:t>
            </a:r>
            <a:endParaRPr lang="en-GB" sz="965" b="1" dirty="0"/>
          </a:p>
        </p:txBody>
      </p:sp>
      <p:grpSp>
        <p:nvGrpSpPr>
          <p:cNvPr id="8" name="Group 7">
            <a:extLst>
              <a:ext uri="{FF2B5EF4-FFF2-40B4-BE49-F238E27FC236}">
                <a16:creationId xmlns:a16="http://schemas.microsoft.com/office/drawing/2014/main" id="{FEAB249C-F356-40C5-9C64-A062CDEECCA7}"/>
              </a:ext>
            </a:extLst>
          </p:cNvPr>
          <p:cNvGrpSpPr/>
          <p:nvPr/>
        </p:nvGrpSpPr>
        <p:grpSpPr>
          <a:xfrm>
            <a:off x="3363857" y="2078144"/>
            <a:ext cx="2126998" cy="2255561"/>
            <a:chOff x="4090292" y="2899831"/>
            <a:chExt cx="4307482" cy="4627390"/>
          </a:xfrm>
        </p:grpSpPr>
        <p:pic>
          <p:nvPicPr>
            <p:cNvPr id="1028" name="Picture 4" descr="Hasbro Gaming Elefun &amp; Friends Hungry Hungry Hippos Game - Animal Toy Shop">
              <a:extLst>
                <a:ext uri="{FF2B5EF4-FFF2-40B4-BE49-F238E27FC236}">
                  <a16:creationId xmlns:a16="http://schemas.microsoft.com/office/drawing/2014/main" id="{5BF9ED27-A3FF-48C0-AF75-1F744167D42D}"/>
                </a:ext>
              </a:extLst>
            </p:cNvPr>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t="12065" b="8441"/>
            <a:stretch/>
          </p:blipFill>
          <p:spPr bwMode="auto">
            <a:xfrm>
              <a:off x="5234805" y="3216425"/>
              <a:ext cx="2318123"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 Active Game of Hungry Hungry Hippos">
              <a:extLst>
                <a:ext uri="{FF2B5EF4-FFF2-40B4-BE49-F238E27FC236}">
                  <a16:creationId xmlns:a16="http://schemas.microsoft.com/office/drawing/2014/main" id="{7D1DEA62-03A4-4837-BA18-4247BAF23B2A}"/>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7199" b="89660" l="6545" r="92670">
                          <a14:foregroundMark x1="9948" y1="44241" x2="9686" y2="19764"/>
                          <a14:foregroundMark x1="15052" y1="8246" x2="17277" y2="8508"/>
                          <a14:foregroundMark x1="12696" y1="9555" x2="20157" y2="7199"/>
                          <a14:foregroundMark x1="11649" y1="17670" x2="22120" y2="18063"/>
                          <a14:foregroundMark x1="23953" y1="19634" x2="24346" y2="20681"/>
                          <a14:foregroundMark x1="11911" y1="17670" x2="13089" y2="16492"/>
                          <a14:foregroundMark x1="7330" y1="32199" x2="13089" y2="14660"/>
                          <a14:foregroundMark x1="8246" y1="65183" x2="6675" y2="62042"/>
                          <a14:foregroundMark x1="8377" y1="60471" x2="8377" y2="60471"/>
                          <a14:foregroundMark x1="29974" y1="71728" x2="48168" y2="78010"/>
                          <a14:foregroundMark x1="41754" y1="99607" x2="46597" y2="81283"/>
                          <a14:foregroundMark x1="46597" y1="81283" x2="63351" y2="72906"/>
                          <a14:foregroundMark x1="70156" y1="55700" x2="70288" y2="55366"/>
                          <a14:foregroundMark x1="63351" y1="72906" x2="68107" y2="60880"/>
                          <a14:foregroundMark x1="74180" y1="58722" x2="84555" y2="67670"/>
                          <a14:foregroundMark x1="70288" y1="55366" x2="70524" y2="55569"/>
                          <a14:foregroundMark x1="84555" y1="67670" x2="88874" y2="87435"/>
                          <a14:foregroundMark x1="88874" y1="87435" x2="43063" y2="95157"/>
                          <a14:foregroundMark x1="43063" y1="95157" x2="84293" y2="90445"/>
                          <a14:foregroundMark x1="84293" y1="90445" x2="63874" y2="87696"/>
                          <a14:foregroundMark x1="63874" y1="87696" x2="84424" y2="78665"/>
                          <a14:foregroundMark x1="84424" y1="78665" x2="92539" y2="96859"/>
                          <a14:foregroundMark x1="92539" y1="96859" x2="98168" y2="78665"/>
                          <a14:foregroundMark x1="98168" y1="78665" x2="76963" y2="76702"/>
                          <a14:foregroundMark x1="76963" y1="76702" x2="61649" y2="88743"/>
                          <a14:foregroundMark x1="61649" y1="88743" x2="80236" y2="76963"/>
                          <a14:foregroundMark x1="80236" y1="76963" x2="98953" y2="75131"/>
                          <a14:foregroundMark x1="98953" y1="75131" x2="62173" y2="74607"/>
                          <a14:foregroundMark x1="62173" y1="74607" x2="81152" y2="70812"/>
                          <a14:foregroundMark x1="81152" y1="70812" x2="68524" y2="60732"/>
                          <a14:foregroundMark x1="68757" y1="60649" x2="81937" y2="69764"/>
                          <a14:foregroundMark x1="81937" y1="69764" x2="92670" y2="68848"/>
                          <a14:foregroundMark x1="49215" y1="62173" x2="55890" y2="60079"/>
                          <a14:foregroundMark x1="53010" y1="58377" x2="53534" y2="57853"/>
                          <a14:foregroundMark x1="50000" y1="60340" x2="49869" y2="59948"/>
                          <a14:foregroundMark x1="48298" y1="62958" x2="57853" y2="60471"/>
                          <a14:foregroundMark x1="58377" y1="60733" x2="58377" y2="60733"/>
                          <a14:foregroundMark x1="58246" y1="60209" x2="58246" y2="60209"/>
                          <a14:foregroundMark x1="58246" y1="60733" x2="58246" y2="60733"/>
                          <a14:foregroundMark x1="58115" y1="60733" x2="58115" y2="60733"/>
                          <a14:foregroundMark x1="51309" y1="59948" x2="51309" y2="58901"/>
                          <a14:foregroundMark x1="50262" y1="60471" x2="50785" y2="59162"/>
                          <a14:foregroundMark x1="50785" y1="60733" x2="51309" y2="59948"/>
                          <a14:foregroundMark x1="49869" y1="59686" x2="50393" y2="59424"/>
                          <a14:foregroundMark x1="50393" y1="59948" x2="50393" y2="59948"/>
                          <a14:foregroundMark x1="50916" y1="60079" x2="50916" y2="60079"/>
                          <a14:foregroundMark x1="50654" y1="59817" x2="50654" y2="59817"/>
                          <a14:foregroundMark x1="50524" y1="59817" x2="50524" y2="59817"/>
                          <a14:foregroundMark x1="40445" y1="59686" x2="40445" y2="59686"/>
                          <a14:foregroundMark x1="40838" y1="59686" x2="41492" y2="59817"/>
                          <a14:foregroundMark x1="42147" y1="59817" x2="42147" y2="59817"/>
                          <a14:foregroundMark x1="42147" y1="59817" x2="42147" y2="59817"/>
                          <a14:foregroundMark x1="49346" y1="60471" x2="49346" y2="60471"/>
                          <a14:foregroundMark x1="49869" y1="60733" x2="49869" y2="60733"/>
                          <a14:foregroundMark x1="49738" y1="60733" x2="49738" y2="60733"/>
                          <a14:foregroundMark x1="59550" y1="57723" x2="59948" y2="57461"/>
                          <a14:foregroundMark x1="59264" y1="57911" x2="59550" y2="57723"/>
                          <a14:foregroundMark x1="58955" y1="58115" x2="59230" y2="57934"/>
                          <a14:foregroundMark x1="57564" y1="59031" x2="58557" y2="58377"/>
                          <a14:foregroundMark x1="54581" y1="60995" x2="57564" y2="59031"/>
                          <a14:foregroundMark x1="60108" y1="57723" x2="60864" y2="57330"/>
                          <a14:foregroundMark x1="59354" y1="58115" x2="60108" y2="57723"/>
                          <a14:foregroundMark x1="57592" y1="59031" x2="58850" y2="58377"/>
                          <a14:foregroundMark x1="61447" y1="58508" x2="63482" y2="58508"/>
                          <a14:foregroundMark x1="69895" y1="56937" x2="72382" y2="56806"/>
                          <a14:foregroundMark x1="65707" y1="60733" x2="67932" y2="58246"/>
                          <a14:foregroundMark x1="64791" y1="59817" x2="64791" y2="59817"/>
                          <a14:foregroundMark x1="64267" y1="59817" x2="64267" y2="59817"/>
                          <a14:foregroundMark x1="64136" y1="60209" x2="68848" y2="58901"/>
                          <a14:foregroundMark x1="64136" y1="60209" x2="64136" y2="59817"/>
                          <a14:foregroundMark x1="63613" y1="61387" x2="63613" y2="61387"/>
                          <a14:foregroundMark x1="63613" y1="60471" x2="63613" y2="60471"/>
                          <a14:foregroundMark x1="63743" y1="60209" x2="63351" y2="60864"/>
                          <a14:foregroundMark x1="73168" y1="57330" x2="75654" y2="56152"/>
                          <a14:foregroundMark x1="75654" y1="54974" x2="78010" y2="55759"/>
                          <a14:foregroundMark x1="72775" y1="57068" x2="72775" y2="57068"/>
                          <a14:foregroundMark x1="73168" y1="57068" x2="73168" y2="57068"/>
                          <a14:foregroundMark x1="49869" y1="59948" x2="50393" y2="59686"/>
                          <a14:foregroundMark x1="50785" y1="59686" x2="51309" y2="59686"/>
                          <a14:foregroundMark x1="49738" y1="59555" x2="49738" y2="59555"/>
                          <a14:foregroundMark x1="49607" y1="59555" x2="48168" y2="62304"/>
                          <a14:foregroundMark x1="8809" y1="65905" x2="27406" y2="68026"/>
                          <a14:foregroundMark x1="27406" y1="68026" x2="31648" y2="65090"/>
                          <a14:foregroundMark x1="36868" y1="57912" x2="37357" y2="58401"/>
                          <a14:backgroundMark x1="19764" y1="41492" x2="24084" y2="35733"/>
                          <a14:backgroundMark x1="20608" y1="64784" x2="17277" y2="50654"/>
                          <a14:backgroundMark x1="17277" y1="50654" x2="19977" y2="64712"/>
                          <a14:backgroundMark x1="24738" y1="49869" x2="25262" y2="50524"/>
                          <a14:backgroundMark x1="25393" y1="50000" x2="25393" y2="50000"/>
                          <a14:backgroundMark x1="26440" y1="50916" x2="28010" y2="53141"/>
                          <a14:backgroundMark x1="27094" y1="51832" x2="28665" y2="56152"/>
                          <a14:backgroundMark x1="28272" y1="56152" x2="28665" y2="58377"/>
                          <a14:backgroundMark x1="28403" y1="62042" x2="28403" y2="61257"/>
                          <a14:backgroundMark x1="42689" y1="57994" x2="57984" y2="47644"/>
                          <a14:backgroundMark x1="40576" y1="59424" x2="41467" y2="58821"/>
                          <a14:backgroundMark x1="57984" y1="47644" x2="77356" y2="47251"/>
                          <a14:backgroundMark x1="77356" y1="47251" x2="97251" y2="48298"/>
                          <a14:backgroundMark x1="62992" y1="60471" x2="61518" y2="60995"/>
                          <a14:backgroundMark x1="64233" y1="60030" x2="63737" y2="60206"/>
                          <a14:backgroundMark x1="73454" y1="56753" x2="72124" y2="57226"/>
                          <a14:backgroundMark x1="97251" y1="48298" x2="78709" y2="54886"/>
                          <a14:backgroundMark x1="47202" y1="59351" x2="42147" y2="58770"/>
                          <a14:backgroundMark x1="61518" y1="60995" x2="57801" y2="60568"/>
                          <a14:backgroundMark x1="60602" y1="59686" x2="61649" y2="57984"/>
                          <a14:backgroundMark x1="61780" y1="58639" x2="61780" y2="58639"/>
                          <a14:backgroundMark x1="62304" y1="58770" x2="62304" y2="58770"/>
                          <a14:backgroundMark x1="62827" y1="58508" x2="62827" y2="58508"/>
                          <a14:backgroundMark x1="62435" y1="58508" x2="62435" y2="58508"/>
                          <a14:backgroundMark x1="62173" y1="58377" x2="62173" y2="58377"/>
                          <a14:backgroundMark x1="62042" y1="58770" x2="62042" y2="58770"/>
                          <a14:backgroundMark x1="62042" y1="58770" x2="62042" y2="58770"/>
                          <a14:backgroundMark x1="62042" y1="58770" x2="62042" y2="58770"/>
                          <a14:backgroundMark x1="61780" y1="58770" x2="61780" y2="58770"/>
                          <a14:backgroundMark x1="61780" y1="58508" x2="61780" y2="58508"/>
                          <a14:backgroundMark x1="60733" y1="57723" x2="60733" y2="57723"/>
                          <a14:backgroundMark x1="60471" y1="58377" x2="60471" y2="58377"/>
                          <a14:backgroundMark x1="60340" y1="58246" x2="60340" y2="58246"/>
                          <a14:backgroundMark x1="60209" y1="58115" x2="60209" y2="58115"/>
                          <a14:backgroundMark x1="60079" y1="57723" x2="60079" y2="57723"/>
                          <a14:backgroundMark x1="59948" y1="57461" x2="59948" y2="57461"/>
                          <a14:backgroundMark x1="59948" y1="57461" x2="59948" y2="57461"/>
                          <a14:backgroundMark x1="59686" y1="57461" x2="59686" y2="57461"/>
                          <a14:backgroundMark x1="59555" y1="57723" x2="59555" y2="57723"/>
                          <a14:backgroundMark x1="59555" y1="57853" x2="59555" y2="57853"/>
                          <a14:backgroundMark x1="59555" y1="58115" x2="59555" y2="58377"/>
                          <a14:backgroundMark x1="59555" y1="58377" x2="59817" y2="58901"/>
                          <a14:backgroundMark x1="59817" y1="59031" x2="59817" y2="59031"/>
                          <a14:backgroundMark x1="59424" y1="58115" x2="59424" y2="58115"/>
                          <a14:backgroundMark x1="59162" y1="57723" x2="59162" y2="57592"/>
                          <a14:backgroundMark x1="60995" y1="57461" x2="60995" y2="57461"/>
                          <a14:backgroundMark x1="61126" y1="57592" x2="60995" y2="57461"/>
                        </a14:backgroundRemoval>
                      </a14:imgEffect>
                    </a14:imgLayer>
                  </a14:imgProps>
                </a:ext>
                <a:ext uri="{28A0092B-C50C-407E-A947-70E740481C1C}">
                  <a14:useLocalDpi xmlns:a14="http://schemas.microsoft.com/office/drawing/2010/main" val="0"/>
                </a:ext>
              </a:extLst>
            </a:blip>
            <a:srcRect r="-1717" b="249"/>
            <a:stretch/>
          </p:blipFill>
          <p:spPr bwMode="auto">
            <a:xfrm>
              <a:off x="4288767" y="3793612"/>
              <a:ext cx="2888578" cy="253838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DC940440-A020-4B78-96B4-7BBFEAC2182A}"/>
                </a:ext>
              </a:extLst>
            </p:cNvPr>
            <p:cNvSpPr/>
            <p:nvPr/>
          </p:nvSpPr>
          <p:spPr>
            <a:xfrm>
              <a:off x="4883159" y="6525898"/>
              <a:ext cx="2592637" cy="1001323"/>
            </a:xfrm>
            <a:prstGeom prst="rect">
              <a:avLst/>
            </a:prstGeom>
          </p:spPr>
          <p:txBody>
            <a:bodyPr wrap="none">
              <a:spAutoFit/>
            </a:bodyPr>
            <a:lstStyle/>
            <a:p>
              <a:pPr algn="ctr"/>
              <a:r>
                <a:rPr lang="en-GB" sz="1286" b="1" dirty="0"/>
                <a:t>Human Sized</a:t>
              </a:r>
            </a:p>
            <a:p>
              <a:pPr algn="ctr"/>
              <a:r>
                <a:rPr lang="en-GB" sz="1286" b="1" dirty="0"/>
                <a:t>‘Hungry Hippos’</a:t>
              </a:r>
              <a:endParaRPr lang="en-GB" sz="965" b="1" dirty="0"/>
            </a:p>
          </p:txBody>
        </p:sp>
        <p:pic>
          <p:nvPicPr>
            <p:cNvPr id="20" name="Picture 8" descr="Image result for boxing gloves grant graphic">
              <a:extLst>
                <a:ext uri="{FF2B5EF4-FFF2-40B4-BE49-F238E27FC236}">
                  <a16:creationId xmlns:a16="http://schemas.microsoft.com/office/drawing/2014/main" id="{F1A76D8D-39E8-4BEF-AA7A-EE86106849C2}"/>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22000" b="76750" l="12500" r="89500">
                          <a14:foregroundMark x1="43500" y1="24000" x2="28000" y2="26250"/>
                          <a14:foregroundMark x1="28000" y1="26250" x2="16500" y2="34500"/>
                          <a14:foregroundMark x1="16500" y1="34500" x2="10750" y2="47250"/>
                          <a14:foregroundMark x1="10750" y1="47250" x2="14250" y2="60750"/>
                          <a14:foregroundMark x1="14250" y1="60750" x2="25000" y2="70750"/>
                          <a14:foregroundMark x1="25000" y1="70750" x2="38250" y2="77000"/>
                          <a14:foregroundMark x1="38250" y1="77000" x2="53500" y2="78250"/>
                          <a14:foregroundMark x1="53500" y1="78250" x2="69000" y2="75000"/>
                          <a14:foregroundMark x1="69000" y1="75000" x2="81250" y2="67500"/>
                          <a14:foregroundMark x1="81250" y1="67500" x2="86250" y2="52000"/>
                          <a14:foregroundMark x1="86250" y1="52000" x2="83000" y2="38750"/>
                          <a14:foregroundMark x1="83000" y1="38750" x2="72750" y2="31500"/>
                          <a14:foregroundMark x1="16000" y1="63000" x2="12500" y2="49500"/>
                          <a14:foregroundMark x1="12500" y1="49500" x2="14500" y2="37750"/>
                          <a14:foregroundMark x1="89250" y1="51500" x2="89500" y2="45500"/>
                          <a14:backgroundMark x1="31750" y1="34750" x2="46250" y2="39000"/>
                          <a14:backgroundMark x1="46250" y1="39000" x2="58000" y2="49000"/>
                          <a14:backgroundMark x1="58000" y1="49000" x2="60000" y2="62750"/>
                          <a14:backgroundMark x1="60000" y1="62750" x2="58250" y2="66750"/>
                          <a14:backgroundMark x1="17500" y1="49250" x2="28250" y2="38750"/>
                          <a14:backgroundMark x1="16750" y1="47250" x2="26000" y2="36750"/>
                          <a14:backgroundMark x1="26000" y1="36750" x2="19250" y2="49000"/>
                          <a14:backgroundMark x1="19250" y1="49000" x2="18250" y2="48750"/>
                        </a14:backgroundRemoval>
                      </a14:imgEffect>
                    </a14:imgLayer>
                  </a14:imgProps>
                </a:ext>
                <a:ext uri="{28A0092B-C50C-407E-A947-70E740481C1C}">
                  <a14:useLocalDpi xmlns:a14="http://schemas.microsoft.com/office/drawing/2010/main" val="0"/>
                </a:ext>
              </a:extLst>
            </a:blip>
            <a:srcRect l="8684" t="15142" r="7070" b="16132"/>
            <a:stretch/>
          </p:blipFill>
          <p:spPr bwMode="auto">
            <a:xfrm>
              <a:off x="4090292" y="2899831"/>
              <a:ext cx="4307482" cy="3801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371505FC-EC86-4EB5-AF02-37D8B4A974DB}"/>
              </a:ext>
            </a:extLst>
          </p:cNvPr>
          <p:cNvGrpSpPr/>
          <p:nvPr/>
        </p:nvGrpSpPr>
        <p:grpSpPr>
          <a:xfrm>
            <a:off x="5753333" y="2319282"/>
            <a:ext cx="2059028" cy="1853011"/>
            <a:chOff x="8504569" y="3373889"/>
            <a:chExt cx="4307482" cy="3801537"/>
          </a:xfrm>
        </p:grpSpPr>
        <p:pic>
          <p:nvPicPr>
            <p:cNvPr id="1030" name="Picture 6" descr="Pair Off Adult Sumo Suits - Bouncy Castle / Entertainment / Rodeo Bull Hire  / Wipeout in Colchester, Maldon, Braintree, Witham, Halstead, Essex,  London, &amp; Chelmsford">
              <a:extLst>
                <a:ext uri="{FF2B5EF4-FFF2-40B4-BE49-F238E27FC236}">
                  <a16:creationId xmlns:a16="http://schemas.microsoft.com/office/drawing/2014/main" id="{1CE3DB81-6863-4BE7-AEF5-C6BB2DC33D6C}"/>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9446" t="29070" r="8433" b="9220"/>
            <a:stretch/>
          </p:blipFill>
          <p:spPr bwMode="auto">
            <a:xfrm>
              <a:off x="8797825" y="4077486"/>
              <a:ext cx="2156015" cy="185959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4" name="Picture 8" descr="Adult Sumo Suits - Bouncy Castle Hire in Isle Of Wight">
              <a:extLst>
                <a:ext uri="{FF2B5EF4-FFF2-40B4-BE49-F238E27FC236}">
                  <a16:creationId xmlns:a16="http://schemas.microsoft.com/office/drawing/2014/main" id="{3C8C7C8F-6BF6-4971-9AC4-85F44F011456}"/>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3000" l="23750" r="78000">
                          <a14:foregroundMark x1="48000" y1="20333" x2="43000" y2="20333"/>
                          <a14:foregroundMark x1="43000" y1="17333" x2="46750" y2="18333"/>
                          <a14:foregroundMark x1="69750" y1="27667" x2="71750" y2="19000"/>
                          <a14:foregroundMark x1="31500" y1="68333" x2="40750" y2="91667"/>
                          <a14:foregroundMark x1="40750" y1="91667" x2="60000" y2="93000"/>
                          <a14:foregroundMark x1="60000" y1="93000" x2="70750" y2="75667"/>
                          <a14:foregroundMark x1="55750" y1="72000" x2="55750" y2="72000"/>
                          <a14:foregroundMark x1="46250" y1="70333" x2="46250" y2="70333"/>
                          <a14:foregroundMark x1="47000" y1="72000" x2="47000" y2="72000"/>
                          <a14:foregroundMark x1="46000" y1="72333" x2="46000" y2="72333"/>
                          <a14:foregroundMark x1="46000" y1="71667" x2="46000" y2="71667"/>
                          <a14:foregroundMark x1="46500" y1="70333" x2="46500" y2="70333"/>
                          <a14:foregroundMark x1="60500" y1="68667" x2="69000" y2="72667"/>
                          <a14:foregroundMark x1="60000" y1="68333" x2="70750" y2="76667"/>
                          <a14:foregroundMark x1="63000" y1="56333" x2="76750" y2="38667"/>
                          <a14:foregroundMark x1="76750" y1="38667" x2="76750" y2="38333"/>
                          <a14:foregroundMark x1="77750" y1="42333" x2="78000" y2="49000"/>
                          <a14:foregroundMark x1="75500" y1="55000" x2="75500" y2="55000"/>
                          <a14:backgroundMark x1="43750" y1="49000" x2="45250" y2="52000"/>
                        </a14:backgroundRemoval>
                      </a14:imgEffect>
                    </a14:imgLayer>
                  </a14:imgProps>
                </a:ext>
                <a:ext uri="{28A0092B-C50C-407E-A947-70E740481C1C}">
                  <a14:useLocalDpi xmlns:a14="http://schemas.microsoft.com/office/drawing/2010/main" val="0"/>
                </a:ext>
              </a:extLst>
            </a:blip>
            <a:srcRect l="17052" r="14952"/>
            <a:stretch/>
          </p:blipFill>
          <p:spPr bwMode="auto">
            <a:xfrm>
              <a:off x="10183937" y="4322361"/>
              <a:ext cx="2062006" cy="22743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mage result for boxing gloves grant graphic">
              <a:extLst>
                <a:ext uri="{FF2B5EF4-FFF2-40B4-BE49-F238E27FC236}">
                  <a16:creationId xmlns:a16="http://schemas.microsoft.com/office/drawing/2014/main" id="{C6476941-5CA3-4F76-AE1E-E809F2A4F44C}"/>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22000" b="76750" l="12500" r="89500">
                          <a14:foregroundMark x1="43500" y1="24000" x2="28000" y2="26250"/>
                          <a14:foregroundMark x1="28000" y1="26250" x2="16500" y2="34500"/>
                          <a14:foregroundMark x1="16500" y1="34500" x2="10750" y2="47250"/>
                          <a14:foregroundMark x1="10750" y1="47250" x2="14250" y2="60750"/>
                          <a14:foregroundMark x1="14250" y1="60750" x2="25000" y2="70750"/>
                          <a14:foregroundMark x1="25000" y1="70750" x2="38250" y2="77000"/>
                          <a14:foregroundMark x1="38250" y1="77000" x2="53500" y2="78250"/>
                          <a14:foregroundMark x1="53500" y1="78250" x2="69000" y2="75000"/>
                          <a14:foregroundMark x1="69000" y1="75000" x2="81250" y2="67500"/>
                          <a14:foregroundMark x1="81250" y1="67500" x2="86250" y2="52000"/>
                          <a14:foregroundMark x1="86250" y1="52000" x2="83000" y2="38750"/>
                          <a14:foregroundMark x1="83000" y1="38750" x2="72750" y2="31500"/>
                          <a14:foregroundMark x1="16000" y1="63000" x2="12500" y2="49500"/>
                          <a14:foregroundMark x1="12500" y1="49500" x2="14500" y2="37750"/>
                          <a14:foregroundMark x1="89250" y1="51500" x2="89500" y2="45500"/>
                          <a14:backgroundMark x1="31750" y1="34750" x2="46250" y2="39000"/>
                          <a14:backgroundMark x1="46250" y1="39000" x2="58000" y2="49000"/>
                          <a14:backgroundMark x1="58000" y1="49000" x2="60000" y2="62750"/>
                          <a14:backgroundMark x1="60000" y1="62750" x2="58250" y2="66750"/>
                          <a14:backgroundMark x1="17500" y1="49250" x2="28250" y2="38750"/>
                          <a14:backgroundMark x1="16750" y1="47250" x2="26000" y2="36750"/>
                          <a14:backgroundMark x1="26000" y1="36750" x2="19250" y2="49000"/>
                          <a14:backgroundMark x1="19250" y1="49000" x2="18250" y2="48750"/>
                        </a14:backgroundRemoval>
                      </a14:imgEffect>
                    </a14:imgLayer>
                  </a14:imgProps>
                </a:ext>
                <a:ext uri="{28A0092B-C50C-407E-A947-70E740481C1C}">
                  <a14:useLocalDpi xmlns:a14="http://schemas.microsoft.com/office/drawing/2010/main" val="0"/>
                </a:ext>
              </a:extLst>
            </a:blip>
            <a:srcRect l="8684" t="15142" r="7070" b="16132"/>
            <a:stretch/>
          </p:blipFill>
          <p:spPr bwMode="auto">
            <a:xfrm>
              <a:off x="8504569" y="3373889"/>
              <a:ext cx="4307482" cy="380153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315C5E60-1614-4E85-B5D3-C0F298E7FDE2}"/>
              </a:ext>
            </a:extLst>
          </p:cNvPr>
          <p:cNvSpPr txBox="1"/>
          <p:nvPr/>
        </p:nvSpPr>
        <p:spPr>
          <a:xfrm>
            <a:off x="3031670" y="2595834"/>
            <a:ext cx="224542" cy="587084"/>
          </a:xfrm>
          <a:prstGeom prst="rect">
            <a:avLst/>
          </a:prstGeom>
          <a:noFill/>
        </p:spPr>
        <p:txBody>
          <a:bodyPr wrap="square" rtlCol="0">
            <a:spAutoFit/>
          </a:bodyPr>
          <a:lstStyle/>
          <a:p>
            <a:pPr algn="ctr"/>
            <a:r>
              <a:rPr lang="en-GB" sz="3215" b="1" dirty="0"/>
              <a:t>&amp;</a:t>
            </a:r>
            <a:endParaRPr lang="en-GB" sz="965" b="1" dirty="0"/>
          </a:p>
        </p:txBody>
      </p:sp>
      <p:sp>
        <p:nvSpPr>
          <p:cNvPr id="27" name="TextBox 26">
            <a:extLst>
              <a:ext uri="{FF2B5EF4-FFF2-40B4-BE49-F238E27FC236}">
                <a16:creationId xmlns:a16="http://schemas.microsoft.com/office/drawing/2014/main" id="{BCF0F7D4-CA9B-4518-A9D7-44FC54104342}"/>
              </a:ext>
            </a:extLst>
          </p:cNvPr>
          <p:cNvSpPr txBox="1"/>
          <p:nvPr/>
        </p:nvSpPr>
        <p:spPr>
          <a:xfrm>
            <a:off x="5484095" y="3249011"/>
            <a:ext cx="224542" cy="587084"/>
          </a:xfrm>
          <a:prstGeom prst="rect">
            <a:avLst/>
          </a:prstGeom>
          <a:noFill/>
        </p:spPr>
        <p:txBody>
          <a:bodyPr wrap="square" rtlCol="0">
            <a:spAutoFit/>
          </a:bodyPr>
          <a:lstStyle/>
          <a:p>
            <a:pPr algn="ctr"/>
            <a:r>
              <a:rPr lang="en-GB" sz="3215" b="1" dirty="0"/>
              <a:t>&amp;</a:t>
            </a:r>
            <a:endParaRPr lang="en-GB" sz="965"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E8B5-3662-4C31-7A46-6AD511D52950}"/>
              </a:ext>
            </a:extLst>
          </p:cNvPr>
          <p:cNvSpPr>
            <a:spLocks noGrp="1"/>
          </p:cNvSpPr>
          <p:nvPr>
            <p:ph type="title"/>
          </p:nvPr>
        </p:nvSpPr>
        <p:spPr>
          <a:xfrm>
            <a:off x="393192" y="1244853"/>
            <a:ext cx="4945642" cy="1218908"/>
          </a:xfrm>
        </p:spPr>
        <p:txBody>
          <a:bodyPr vert="horz" lIns="68580" tIns="34290" rIns="68580" bIns="34290" rtlCol="0" anchor="ctr">
            <a:normAutofit/>
          </a:bodyPr>
          <a:lstStyle/>
          <a:p>
            <a:r>
              <a:rPr lang="en-US" sz="3300" b="1"/>
              <a:t>Girls Run Club</a:t>
            </a:r>
          </a:p>
        </p:txBody>
      </p:sp>
      <p:sp>
        <p:nvSpPr>
          <p:cNvPr id="4" name="Text Placeholder 3">
            <a:extLst>
              <a:ext uri="{FF2B5EF4-FFF2-40B4-BE49-F238E27FC236}">
                <a16:creationId xmlns:a16="http://schemas.microsoft.com/office/drawing/2014/main" id="{9D7B6A45-529C-CD08-C121-CE09A034FD9F}"/>
              </a:ext>
            </a:extLst>
          </p:cNvPr>
          <p:cNvSpPr>
            <a:spLocks noGrp="1"/>
          </p:cNvSpPr>
          <p:nvPr>
            <p:ph type="body" sz="half" idx="2"/>
          </p:nvPr>
        </p:nvSpPr>
        <p:spPr>
          <a:xfrm>
            <a:off x="5946508" y="2462101"/>
            <a:ext cx="2568554" cy="3639272"/>
          </a:xfrm>
        </p:spPr>
        <p:txBody>
          <a:bodyPr vert="horz" lIns="68580" tIns="34290" rIns="68580" bIns="34290" rtlCol="0" anchor="ctr">
            <a:noAutofit/>
          </a:bodyPr>
          <a:lstStyle/>
          <a:p>
            <a:r>
              <a:rPr lang="en-US" sz="1800" b="1" dirty="0"/>
              <a:t>Who: </a:t>
            </a:r>
            <a:r>
              <a:rPr lang="en-US" sz="1800" dirty="0"/>
              <a:t>Mrs Clarke and Mrs West</a:t>
            </a:r>
          </a:p>
          <a:p>
            <a:r>
              <a:rPr lang="en-US" sz="1800" b="1" dirty="0"/>
              <a:t>What:</a:t>
            </a:r>
            <a:r>
              <a:rPr lang="en-US" sz="1800" dirty="0"/>
              <a:t> A relaxing run.</a:t>
            </a:r>
            <a:endParaRPr lang="en-US" sz="1800" dirty="0">
              <a:ea typeface="Calibri" panose="020F0502020204030204"/>
              <a:cs typeface="Calibri" panose="020F0502020204030204"/>
            </a:endParaRPr>
          </a:p>
          <a:p>
            <a:r>
              <a:rPr lang="en-US" sz="1800" dirty="0"/>
              <a:t>Want to run at a pace you enjoy in the company of likeminded friends? Want to pick up </a:t>
            </a:r>
            <a:r>
              <a:rPr lang="en-GB" sz="1800" dirty="0"/>
              <a:t>running</a:t>
            </a:r>
            <a:r>
              <a:rPr lang="en-US" sz="1800" dirty="0"/>
              <a:t> tips from the pro's? Don’t know where to start but want to? Come, relax and take it all in your (jogging) stride!</a:t>
            </a:r>
            <a:endParaRPr lang="en-US" sz="1800" dirty="0">
              <a:ea typeface="Calibri" panose="020F0502020204030204"/>
              <a:cs typeface="Calibri" panose="020F0502020204030204"/>
            </a:endParaRPr>
          </a:p>
          <a:p>
            <a:r>
              <a:rPr lang="en-US" sz="1800" b="1" dirty="0"/>
              <a:t>Where</a:t>
            </a:r>
            <a:r>
              <a:rPr lang="en-US" sz="1800" dirty="0"/>
              <a:t>: The local area.</a:t>
            </a:r>
            <a:endParaRPr lang="en-US" sz="1800" dirty="0">
              <a:ea typeface="Calibri" panose="020F0502020204030204"/>
              <a:cs typeface="Calibri" panose="020F0502020204030204"/>
            </a:endParaRPr>
          </a:p>
          <a:p>
            <a:r>
              <a:rPr lang="en-US" sz="1800" b="1" dirty="0"/>
              <a:t>Cost: </a:t>
            </a:r>
            <a:r>
              <a:rPr lang="en-US" sz="1800" dirty="0"/>
              <a:t>Free!</a:t>
            </a:r>
            <a:endParaRPr lang="en-US" sz="1800" dirty="0">
              <a:ea typeface="Calibri" panose="020F0502020204030204"/>
              <a:cs typeface="Calibri" panose="020F0502020204030204"/>
            </a:endParaRPr>
          </a:p>
          <a:p>
            <a:pPr indent="-171450">
              <a:buFont typeface="Arial" panose="020B0604020202020204" pitchFamily="34" charset="0"/>
              <a:buChar char="•"/>
            </a:pPr>
            <a:endParaRPr lang="en-US" sz="1800" dirty="0"/>
          </a:p>
          <a:p>
            <a:pPr indent="-171450">
              <a:buFont typeface="Arial" panose="020B0604020202020204" pitchFamily="34" charset="0"/>
              <a:buChar char="•"/>
            </a:pPr>
            <a:endParaRPr lang="en-US" sz="1800" dirty="0"/>
          </a:p>
        </p:txBody>
      </p:sp>
      <p:pic>
        <p:nvPicPr>
          <p:cNvPr id="5" name="Picture 5">
            <a:extLst>
              <a:ext uri="{FF2B5EF4-FFF2-40B4-BE49-F238E27FC236}">
                <a16:creationId xmlns:a16="http://schemas.microsoft.com/office/drawing/2014/main" id="{81992BAB-3898-E15B-4E8B-A06295D240C7}"/>
              </a:ext>
            </a:extLst>
          </p:cNvPr>
          <p:cNvPicPr>
            <a:picLocks noChangeAspect="1"/>
          </p:cNvPicPr>
          <p:nvPr/>
        </p:nvPicPr>
        <p:blipFill>
          <a:blip r:embed="rId2"/>
          <a:stretch>
            <a:fillRect/>
          </a:stretch>
        </p:blipFill>
        <p:spPr>
          <a:xfrm>
            <a:off x="425058" y="2922639"/>
            <a:ext cx="4934933" cy="2594819"/>
          </a:xfrm>
          <a:prstGeom prst="rect">
            <a:avLst/>
          </a:prstGeom>
        </p:spPr>
      </p:pic>
    </p:spTree>
    <p:extLst>
      <p:ext uri="{BB962C8B-B14F-4D97-AF65-F5344CB8AC3E}">
        <p14:creationId xmlns:p14="http://schemas.microsoft.com/office/powerpoint/2010/main" val="36443350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03C9D595EDFA4C8BA9D42196F5C23F" ma:contentTypeVersion="7" ma:contentTypeDescription="Create a new document." ma:contentTypeScope="" ma:versionID="09f0b6f2551460da600ab2e1eac1f756">
  <xsd:schema xmlns:xsd="http://www.w3.org/2001/XMLSchema" xmlns:xs="http://www.w3.org/2001/XMLSchema" xmlns:p="http://schemas.microsoft.com/office/2006/metadata/properties" xmlns:ns2="dc4b8a40-061e-4eba-8f87-acb13fd0b2e9" targetNamespace="http://schemas.microsoft.com/office/2006/metadata/properties" ma:root="true" ma:fieldsID="6db440740291b103648e9e152f266842" ns2:_="">
    <xsd:import namespace="dc4b8a40-061e-4eba-8f87-acb13fd0b2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4b8a40-061e-4eba-8f87-acb13fd0b2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75BDAE-A008-44AA-966F-E5568941AFD1}">
  <ds:schemaRefs>
    <ds:schemaRef ds:uri="http://schemas.microsoft.com/sharepoint/v3/contenttype/forms"/>
  </ds:schemaRefs>
</ds:datastoreItem>
</file>

<file path=customXml/itemProps2.xml><?xml version="1.0" encoding="utf-8"?>
<ds:datastoreItem xmlns:ds="http://schemas.openxmlformats.org/officeDocument/2006/customXml" ds:itemID="{EF7B2367-49CA-46C8-A565-55A17E47C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4b8a40-061e-4eba-8f87-acb13fd0b2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2C925-17DC-46CC-A2D4-CAA345CC21FE}">
  <ds:schemaRefs>
    <ds:schemaRef ds:uri="7ace2293-f164-4ebb-a364-603207bae25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09ad858-4b2f-4bf1-8302-49a01014491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35</TotalTime>
  <Words>459</Words>
  <Application>Microsoft Office PowerPoint</Application>
  <PresentationFormat>On-screen Show (4:3)</PresentationFormat>
  <Paragraphs>105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And                                Week</vt:lpstr>
      <vt:lpstr>PowerPoint Presentation</vt:lpstr>
      <vt:lpstr>PowerPoint Presentation</vt:lpstr>
      <vt:lpstr>Plogging</vt:lpstr>
      <vt:lpstr>Science Experiments</vt:lpstr>
      <vt:lpstr>Craft</vt:lpstr>
      <vt:lpstr>PowerPoint Presentation</vt:lpstr>
      <vt:lpstr>PowerPoint Presentation</vt:lpstr>
      <vt:lpstr>Girls Run Club</vt:lpstr>
      <vt:lpstr>Gallery Walk </vt:lpstr>
      <vt:lpstr>Bowling</vt:lpstr>
      <vt:lpstr>Gym</vt:lpstr>
      <vt:lpstr>Leaderless Tasks</vt:lpstr>
      <vt:lpstr>Lyceum Theater Workshop</vt:lpstr>
      <vt:lpstr>Hearts Stadium Tour</vt:lpstr>
      <vt:lpstr>Cycling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Mark Fernandes</cp:lastModifiedBy>
  <cp:revision>577</cp:revision>
  <dcterms:created xsi:type="dcterms:W3CDTF">2022-03-31T14:56:46Z</dcterms:created>
  <dcterms:modified xsi:type="dcterms:W3CDTF">2022-04-25T08:08:25Z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0x0101006303C9D595EDFA4C8BA9D42196F5C23F</vt:lpwstr>
  </property>
</Properties>
</file>